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88" r:id="rId5"/>
    <p:sldId id="301" r:id="rId6"/>
    <p:sldId id="259" r:id="rId7"/>
    <p:sldId id="278" r:id="rId8"/>
    <p:sldId id="279" r:id="rId9"/>
    <p:sldId id="285" r:id="rId10"/>
    <p:sldId id="280" r:id="rId11"/>
    <p:sldId id="291" r:id="rId12"/>
    <p:sldId id="281" r:id="rId13"/>
    <p:sldId id="287" r:id="rId14"/>
    <p:sldId id="295" r:id="rId15"/>
    <p:sldId id="284" r:id="rId16"/>
    <p:sldId id="282" r:id="rId17"/>
    <p:sldId id="290" r:id="rId18"/>
    <p:sldId id="283" r:id="rId19"/>
    <p:sldId id="299" r:id="rId20"/>
    <p:sldId id="296" r:id="rId21"/>
    <p:sldId id="297" r:id="rId22"/>
    <p:sldId id="298" r:id="rId23"/>
    <p:sldId id="300" r:id="rId24"/>
    <p:sldId id="289" r:id="rId25"/>
    <p:sldId id="293" r:id="rId26"/>
    <p:sldId id="292" r:id="rId27"/>
    <p:sldId id="294"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ED2"/>
    <a:srgbClr val="ED6571"/>
    <a:srgbClr val="F7A19A"/>
    <a:srgbClr val="FFD087"/>
    <a:srgbClr val="008080"/>
    <a:srgbClr val="FFC76D"/>
    <a:srgbClr val="FFBC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18968-1D0C-C512-92F1-1A17CFC3CC48}" v="2" dt="2022-01-07T17:35:58.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370"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ykos" userId="S::maria.lykos@williamoslerhs.ca::0c99fcc7-116e-4d2c-87db-ab33d6dd9775" providerId="AD" clId="Web-{DC318968-1D0C-C512-92F1-1A17CFC3CC48}"/>
    <pc:docChg chg="modSld">
      <pc:chgData name="Maria Lykos" userId="S::maria.lykos@williamoslerhs.ca::0c99fcc7-116e-4d2c-87db-ab33d6dd9775" providerId="AD" clId="Web-{DC318968-1D0C-C512-92F1-1A17CFC3CC48}" dt="2022-01-07T17:35:58.039" v="1"/>
      <pc:docMkLst>
        <pc:docMk/>
      </pc:docMkLst>
      <pc:sldChg chg="addSp delSp">
        <pc:chgData name="Maria Lykos" userId="S::maria.lykos@williamoslerhs.ca::0c99fcc7-116e-4d2c-87db-ab33d6dd9775" providerId="AD" clId="Web-{DC318968-1D0C-C512-92F1-1A17CFC3CC48}" dt="2022-01-07T17:35:58.039" v="1"/>
        <pc:sldMkLst>
          <pc:docMk/>
          <pc:sldMk cId="2848839990" sldId="269"/>
        </pc:sldMkLst>
        <pc:spChg chg="add del">
          <ac:chgData name="Maria Lykos" userId="S::maria.lykos@williamoslerhs.ca::0c99fcc7-116e-4d2c-87db-ab33d6dd9775" providerId="AD" clId="Web-{DC318968-1D0C-C512-92F1-1A17CFC3CC48}" dt="2022-01-07T17:35:58.039" v="1"/>
          <ac:spMkLst>
            <pc:docMk/>
            <pc:sldMk cId="2848839990" sldId="269"/>
            <ac:spMk id="4" creationId="{D9428820-6739-46DE-B01A-AB44584EAF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9E44A-6EAD-4619-A686-6268CB3BBEB7}" type="datetimeFigureOut">
              <a:rPr lang="en-CA" smtClean="0"/>
              <a:t>07/12/2023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048FE-91F0-4595-A2B1-9426D07AE47D}" type="slidenum">
              <a:rPr lang="en-CA" smtClean="0"/>
              <a:t>‹#›</a:t>
            </a:fld>
            <a:endParaRPr lang="en-CA"/>
          </a:p>
        </p:txBody>
      </p:sp>
    </p:spTree>
    <p:extLst>
      <p:ext uri="{BB962C8B-B14F-4D97-AF65-F5344CB8AC3E}">
        <p14:creationId xmlns:p14="http://schemas.microsoft.com/office/powerpoint/2010/main" val="166155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Urinary retention</a:t>
            </a:r>
            <a:r>
              <a:rPr lang="en-CA" baseline="0" dirty="0"/>
              <a:t> due to obstruction, </a:t>
            </a:r>
          </a:p>
          <a:p>
            <a:pPr marL="171450" indent="-171450">
              <a:buFontTx/>
              <a:buChar char="-"/>
            </a:pPr>
            <a:r>
              <a:rPr lang="en-CA" baseline="0" dirty="0"/>
              <a:t>Neurogenic bladder – unable to empty bladder due to brain (stroke, degenerative diseases like MS, spinal cord injury or nerve damage)</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BC9048FE-91F0-4595-A2B1-9426D07AE47D}" type="slidenum">
              <a:rPr lang="en-CA" smtClean="0"/>
              <a:t>4</a:t>
            </a:fld>
            <a:endParaRPr lang="en-CA"/>
          </a:p>
        </p:txBody>
      </p:sp>
    </p:spTree>
    <p:extLst>
      <p:ext uri="{BB962C8B-B14F-4D97-AF65-F5344CB8AC3E}">
        <p14:creationId xmlns:p14="http://schemas.microsoft.com/office/powerpoint/2010/main" val="339815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a:r>
              <a:rPr lang="en-CA" sz="1200" b="0" i="0" u="none" strike="noStrike" kern="1200" baseline="0" dirty="0">
                <a:solidFill>
                  <a:schemeClr val="tx1"/>
                </a:solidFill>
                <a:latin typeface="+mn-lt"/>
                <a:ea typeface="+mn-ea"/>
                <a:cs typeface="+mn-cs"/>
              </a:rPr>
              <a:t>INTERMITTENT or SHORT TERM CATHETER: In/out/ straight : used for a one time use to empty the bladder</a:t>
            </a:r>
          </a:p>
          <a:p>
            <a:pPr rtl="0"/>
            <a:r>
              <a:rPr lang="en-CA" sz="1200" b="0" i="0" u="none" strike="noStrike" kern="1200" baseline="0" dirty="0">
                <a:solidFill>
                  <a:schemeClr val="tx1"/>
                </a:solidFill>
                <a:latin typeface="+mn-lt"/>
                <a:ea typeface="+mn-ea"/>
                <a:cs typeface="+mn-cs"/>
              </a:rPr>
              <a:t>INDWELLING :</a:t>
            </a:r>
          </a:p>
          <a:p>
            <a:pPr rtl="0"/>
            <a:r>
              <a:rPr lang="en-CA" sz="1200" b="0" i="0" u="none" strike="noStrike" kern="1200" baseline="0" dirty="0">
                <a:solidFill>
                  <a:schemeClr val="tx1"/>
                </a:solidFill>
                <a:latin typeface="+mn-lt"/>
                <a:ea typeface="+mn-ea"/>
                <a:cs typeface="+mn-cs"/>
              </a:rPr>
              <a:t>- Suprapubic catheter:  small hole in the abdomen to the bladder to drain urine.  (long term usage if unable to tolerate urethral </a:t>
            </a:r>
            <a:r>
              <a:rPr lang="en-CA" sz="1200" b="0" i="0" u="none" strike="noStrike" kern="1200" baseline="0" dirty="0" err="1">
                <a:solidFill>
                  <a:schemeClr val="tx1"/>
                </a:solidFill>
                <a:latin typeface="+mn-lt"/>
                <a:ea typeface="+mn-ea"/>
                <a:cs typeface="+mn-cs"/>
              </a:rPr>
              <a:t>catherization</a:t>
            </a:r>
            <a:endParaRPr lang="en-CA" sz="1200" b="0" i="0" u="none" strike="noStrike" kern="1200" baseline="0" dirty="0">
              <a:solidFill>
                <a:schemeClr val="tx1"/>
              </a:solidFill>
              <a:latin typeface="+mn-lt"/>
              <a:ea typeface="+mn-ea"/>
              <a:cs typeface="+mn-cs"/>
            </a:endParaRPr>
          </a:p>
          <a:p>
            <a:pPr rtl="0"/>
            <a:r>
              <a:rPr lang="en-CA" sz="1200" b="0" i="0" u="none" strike="noStrike" kern="1200" baseline="0" dirty="0">
                <a:solidFill>
                  <a:schemeClr val="tx1"/>
                </a:solidFill>
                <a:latin typeface="+mn-lt"/>
                <a:ea typeface="+mn-ea"/>
                <a:cs typeface="+mn-cs"/>
              </a:rPr>
              <a:t>-</a:t>
            </a:r>
            <a:r>
              <a:rPr lang="en-CA" sz="1200" b="0" i="0" u="none" strike="noStrike" kern="1200" baseline="0" dirty="0" err="1">
                <a:solidFill>
                  <a:schemeClr val="tx1"/>
                </a:solidFill>
                <a:latin typeface="+mn-lt"/>
                <a:ea typeface="+mn-ea"/>
                <a:cs typeface="+mn-cs"/>
              </a:rPr>
              <a:t>Coude</a:t>
            </a:r>
            <a:r>
              <a:rPr lang="en-CA" sz="1200" b="0" i="0" u="none" strike="noStrike" kern="1200" baseline="0" dirty="0">
                <a:solidFill>
                  <a:schemeClr val="tx1"/>
                </a:solidFill>
                <a:latin typeface="+mn-lt"/>
                <a:ea typeface="+mn-ea"/>
                <a:cs typeface="+mn-cs"/>
              </a:rPr>
              <a:t>/</a:t>
            </a:r>
            <a:r>
              <a:rPr lang="en-CA" sz="1200" b="0" i="0" u="none" strike="noStrike" kern="1200" baseline="0" dirty="0" err="1">
                <a:solidFill>
                  <a:schemeClr val="tx1"/>
                </a:solidFill>
                <a:latin typeface="+mn-lt"/>
                <a:ea typeface="+mn-ea"/>
                <a:cs typeface="+mn-cs"/>
              </a:rPr>
              <a:t>tiemenn</a:t>
            </a:r>
            <a:r>
              <a:rPr lang="en-CA" sz="1200" b="0" i="0" u="none" strike="noStrike" kern="1200" baseline="0" dirty="0">
                <a:solidFill>
                  <a:schemeClr val="tx1"/>
                </a:solidFill>
                <a:latin typeface="+mn-lt"/>
                <a:ea typeface="+mn-ea"/>
                <a:cs typeface="+mn-cs"/>
              </a:rPr>
              <a:t> catheter – the tip of the catheter is curved to deal with prostatic curve in male patients. It is used for enlarged prostates or BPH </a:t>
            </a:r>
          </a:p>
          <a:p>
            <a:pPr rtl="0"/>
            <a:r>
              <a:rPr lang="en-CA" sz="1200" b="0" i="0" u="none" strike="noStrike" kern="1200" baseline="0" dirty="0">
                <a:solidFill>
                  <a:schemeClr val="tx1"/>
                </a:solidFill>
                <a:latin typeface="+mn-lt"/>
                <a:ea typeface="+mn-ea"/>
                <a:cs typeface="+mn-cs"/>
              </a:rPr>
              <a:t>3-way catheter or continuous bladder irrigation catheter: is used if gross hematuria or clot retention is suspected. One port of the catheter is used for continuous irrigation</a:t>
            </a:r>
          </a:p>
        </p:txBody>
      </p:sp>
      <p:sp>
        <p:nvSpPr>
          <p:cNvPr id="4" name="Slide Number Placeholder 3"/>
          <p:cNvSpPr>
            <a:spLocks noGrp="1"/>
          </p:cNvSpPr>
          <p:nvPr>
            <p:ph type="sldNum" sz="quarter" idx="10"/>
          </p:nvPr>
        </p:nvSpPr>
        <p:spPr/>
        <p:txBody>
          <a:bodyPr/>
          <a:lstStyle/>
          <a:p>
            <a:fld id="{BC9048FE-91F0-4595-A2B1-9426D07AE47D}" type="slidenum">
              <a:rPr lang="en-CA" smtClean="0"/>
              <a:t>5</a:t>
            </a:fld>
            <a:endParaRPr lang="en-CA"/>
          </a:p>
        </p:txBody>
      </p:sp>
    </p:spTree>
    <p:extLst>
      <p:ext uri="{BB962C8B-B14F-4D97-AF65-F5344CB8AC3E}">
        <p14:creationId xmlns:p14="http://schemas.microsoft.com/office/powerpoint/2010/main" val="352808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CA" baseline="0" dirty="0"/>
              <a:t>Straight catheter – IN and OUT or Red rubber</a:t>
            </a:r>
          </a:p>
          <a:p>
            <a:pPr marL="228600" indent="-228600">
              <a:buAutoNum type="alphaUcParenR"/>
            </a:pPr>
            <a:r>
              <a:rPr lang="en-CA" baseline="0" dirty="0"/>
              <a:t>2 way </a:t>
            </a:r>
            <a:r>
              <a:rPr lang="en-CA" baseline="0" dirty="0" err="1"/>
              <a:t>foley</a:t>
            </a:r>
            <a:r>
              <a:rPr lang="en-CA" baseline="0" dirty="0"/>
              <a:t> catheter – can be used for urethral catheterization and suprapubic.</a:t>
            </a:r>
          </a:p>
          <a:p>
            <a:pPr marL="228600" indent="-228600">
              <a:buAutoNum type="alphaUcParenR"/>
            </a:pPr>
            <a:r>
              <a:rPr lang="en-CA" baseline="0" dirty="0" err="1"/>
              <a:t>Coude</a:t>
            </a:r>
            <a:r>
              <a:rPr lang="en-CA" baseline="0" dirty="0"/>
              <a:t> or </a:t>
            </a:r>
            <a:r>
              <a:rPr lang="en-CA" baseline="0" dirty="0" err="1"/>
              <a:t>tiemenn</a:t>
            </a:r>
            <a:r>
              <a:rPr lang="en-CA" baseline="0" dirty="0"/>
              <a:t> tipped catheter – end of catheter is curved to help with insertion with large prostates.</a:t>
            </a:r>
          </a:p>
          <a:p>
            <a:pPr marL="228600" indent="-228600">
              <a:buAutoNum type="alphaUcParenR"/>
            </a:pPr>
            <a:r>
              <a:rPr lang="en-CA" baseline="0" dirty="0"/>
              <a:t>3 way catheter or CBI catheter – additional port which is used for irrigate the bladder continuously, and drain via the last port</a:t>
            </a:r>
          </a:p>
        </p:txBody>
      </p:sp>
      <p:sp>
        <p:nvSpPr>
          <p:cNvPr id="4" name="Slide Number Placeholder 3"/>
          <p:cNvSpPr>
            <a:spLocks noGrp="1"/>
          </p:cNvSpPr>
          <p:nvPr>
            <p:ph type="sldNum" sz="quarter" idx="10"/>
          </p:nvPr>
        </p:nvSpPr>
        <p:spPr/>
        <p:txBody>
          <a:bodyPr/>
          <a:lstStyle/>
          <a:p>
            <a:fld id="{BC9048FE-91F0-4595-A2B1-9426D07AE47D}" type="slidenum">
              <a:rPr lang="en-CA" smtClean="0"/>
              <a:t>6</a:t>
            </a:fld>
            <a:endParaRPr lang="en-CA"/>
          </a:p>
        </p:txBody>
      </p:sp>
    </p:spTree>
    <p:extLst>
      <p:ext uri="{BB962C8B-B14F-4D97-AF65-F5344CB8AC3E}">
        <p14:creationId xmlns:p14="http://schemas.microsoft.com/office/powerpoint/2010/main" val="83631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a:t>
            </a:r>
            <a:r>
              <a:rPr lang="en-CA" baseline="0" dirty="0"/>
              <a:t> more if needed.</a:t>
            </a:r>
            <a:endParaRPr lang="en-CA" dirty="0"/>
          </a:p>
        </p:txBody>
      </p:sp>
      <p:sp>
        <p:nvSpPr>
          <p:cNvPr id="4" name="Slide Number Placeholder 3"/>
          <p:cNvSpPr>
            <a:spLocks noGrp="1"/>
          </p:cNvSpPr>
          <p:nvPr>
            <p:ph type="sldNum" sz="quarter" idx="10"/>
          </p:nvPr>
        </p:nvSpPr>
        <p:spPr/>
        <p:txBody>
          <a:bodyPr/>
          <a:lstStyle/>
          <a:p>
            <a:fld id="{BC9048FE-91F0-4595-A2B1-9426D07AE47D}" type="slidenum">
              <a:rPr lang="en-CA" smtClean="0"/>
              <a:t>13</a:t>
            </a:fld>
            <a:endParaRPr lang="en-CA"/>
          </a:p>
        </p:txBody>
      </p:sp>
    </p:spTree>
    <p:extLst>
      <p:ext uri="{BB962C8B-B14F-4D97-AF65-F5344CB8AC3E}">
        <p14:creationId xmlns:p14="http://schemas.microsoft.com/office/powerpoint/2010/main" val="740239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txBox="1">
            <a:spLocks/>
          </p:cNvSpPr>
          <p:nvPr userDrawn="1"/>
        </p:nvSpPr>
        <p:spPr>
          <a:xfrm>
            <a:off x="1061720" y="4592079"/>
            <a:ext cx="10779760" cy="646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i="0" kern="1200" dirty="0">
                <a:solidFill>
                  <a:schemeClr val="tx1"/>
                </a:solidFill>
                <a:effectLst/>
                <a:latin typeface="+mn-lt"/>
                <a:ea typeface="+mn-ea"/>
                <a:cs typeface="+mn-cs"/>
              </a:rPr>
              <a:t>SERVING BRAMPTON, NORTH ETOBICOKE, WEST WOODBRIDGE, MALTON AND BRAMALEA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432" y="1729721"/>
            <a:ext cx="10584976" cy="2556758"/>
          </a:xfrm>
          <a:prstGeom prst="rect">
            <a:avLst/>
          </a:prstGeom>
        </p:spPr>
      </p:pic>
      <p:grpSp>
        <p:nvGrpSpPr>
          <p:cNvPr id="9" name="Group 8"/>
          <p:cNvGrpSpPr/>
          <p:nvPr userDrawn="1"/>
        </p:nvGrpSpPr>
        <p:grpSpPr>
          <a:xfrm>
            <a:off x="0" y="3762"/>
            <a:ext cx="12192000" cy="595706"/>
            <a:chOff x="0" y="3762"/>
            <a:chExt cx="12192000" cy="595706"/>
          </a:xfrm>
        </p:grpSpPr>
        <p:sp>
          <p:nvSpPr>
            <p:cNvPr id="10" name="Rectangle 9"/>
            <p:cNvSpPr/>
            <p:nvPr/>
          </p:nvSpPr>
          <p:spPr>
            <a:xfrm>
              <a:off x="0" y="3762"/>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0" y="120599"/>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244662"/>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36872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0" y="479488"/>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99380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891" y="1082067"/>
            <a:ext cx="10515600" cy="751839"/>
          </a:xfrm>
          <a:prstGeom prst="rect">
            <a:avLst/>
          </a:prstGeom>
        </p:spPr>
        <p:txBody>
          <a:bodyPr/>
          <a:lstStyle>
            <a:lvl1pPr>
              <a:defRPr>
                <a:solidFill>
                  <a:srgbClr val="008080"/>
                </a:solidFill>
              </a:defRPr>
            </a:lvl1pPr>
          </a:lstStyle>
          <a:p>
            <a:r>
              <a:rPr lang="en-US" dirty="0"/>
              <a:t>Click to edit title</a:t>
            </a:r>
            <a:endParaRPr lang="en-CA" dirty="0"/>
          </a:p>
        </p:txBody>
      </p:sp>
      <p:sp>
        <p:nvSpPr>
          <p:cNvPr id="3" name="Content Placeholder 2"/>
          <p:cNvSpPr>
            <a:spLocks noGrp="1"/>
          </p:cNvSpPr>
          <p:nvPr>
            <p:ph sz="half" idx="1" hasCustomPrompt="1"/>
          </p:nvPr>
        </p:nvSpPr>
        <p:spPr>
          <a:xfrm>
            <a:off x="708891" y="2241261"/>
            <a:ext cx="10515600" cy="4063686"/>
          </a:xfrm>
          <a:prstGeom prst="rect">
            <a:avLst/>
          </a:prstGeo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6851" y="161637"/>
            <a:ext cx="2924053" cy="706293"/>
          </a:xfrm>
          <a:prstGeom prst="rect">
            <a:avLst/>
          </a:prstGeom>
        </p:spPr>
      </p:pic>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41126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Click to edit title</a:t>
            </a:r>
            <a:endParaRPr lang="en-CA" dirty="0"/>
          </a:p>
        </p:txBody>
      </p:sp>
      <p:sp>
        <p:nvSpPr>
          <p:cNvPr id="3" name="Content Placeholder 2"/>
          <p:cNvSpPr>
            <a:spLocks noGrp="1"/>
          </p:cNvSpPr>
          <p:nvPr>
            <p:ph idx="1" hasCustomPrompt="1"/>
          </p:nvPr>
        </p:nvSpPr>
        <p:spPr>
          <a:xfrm>
            <a:off x="838200" y="1825625"/>
            <a:ext cx="10515600" cy="4016375"/>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4082" y="5913120"/>
            <a:ext cx="3036957" cy="838200"/>
          </a:xfrm>
          <a:prstGeom prst="rect">
            <a:avLst/>
          </a:prstGeom>
        </p:spPr>
      </p:pic>
    </p:spTree>
    <p:extLst>
      <p:ext uri="{BB962C8B-B14F-4D97-AF65-F5344CB8AC3E}">
        <p14:creationId xmlns:p14="http://schemas.microsoft.com/office/powerpoint/2010/main" val="183889630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Click to edit title</a:t>
            </a:r>
            <a:endParaRPr lang="en-CA" dirty="0"/>
          </a:p>
        </p:txBody>
      </p:sp>
      <p:sp>
        <p:nvSpPr>
          <p:cNvPr id="3" name="Content Placeholder 2"/>
          <p:cNvSpPr>
            <a:spLocks noGrp="1"/>
          </p:cNvSpPr>
          <p:nvPr>
            <p:ph idx="1" hasCustomPrompt="1"/>
          </p:nvPr>
        </p:nvSpPr>
        <p:spPr>
          <a:xfrm>
            <a:off x="838200" y="1825625"/>
            <a:ext cx="5196840" cy="4016375"/>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4082" y="5913120"/>
            <a:ext cx="3036957" cy="838200"/>
          </a:xfrm>
          <a:prstGeom prst="rect">
            <a:avLst/>
          </a:prstGeom>
        </p:spPr>
      </p:pic>
      <p:sp>
        <p:nvSpPr>
          <p:cNvPr id="6" name="Content Placeholder 2"/>
          <p:cNvSpPr>
            <a:spLocks noGrp="1"/>
          </p:cNvSpPr>
          <p:nvPr>
            <p:ph idx="10" hasCustomPrompt="1"/>
          </p:nvPr>
        </p:nvSpPr>
        <p:spPr>
          <a:xfrm>
            <a:off x="6156960" y="1825625"/>
            <a:ext cx="5196840" cy="4016375"/>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82449206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5080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125342" y="99218"/>
            <a:ext cx="4822578" cy="1325563"/>
          </a:xfrm>
          <a:prstGeom prst="rect">
            <a:avLst/>
          </a:prstGeom>
        </p:spPr>
        <p:txBody>
          <a:bodyPr/>
          <a:lstStyle>
            <a:lvl1pPr>
              <a:defRPr>
                <a:solidFill>
                  <a:schemeClr val="bg1"/>
                </a:solidFill>
              </a:defRPr>
            </a:lvl1pPr>
          </a:lstStyle>
          <a:p>
            <a:r>
              <a:rPr lang="en-US" dirty="0"/>
              <a:t>Click to edit title</a:t>
            </a:r>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 y="5923280"/>
            <a:ext cx="3036957" cy="838200"/>
          </a:xfrm>
          <a:prstGeom prst="rect">
            <a:avLst/>
          </a:prstGeom>
        </p:spPr>
      </p:pic>
      <p:sp>
        <p:nvSpPr>
          <p:cNvPr id="6" name="Picture Placeholder 5"/>
          <p:cNvSpPr>
            <a:spLocks noGrp="1"/>
          </p:cNvSpPr>
          <p:nvPr>
            <p:ph type="pic" sz="quarter" idx="10"/>
          </p:nvPr>
        </p:nvSpPr>
        <p:spPr>
          <a:xfrm>
            <a:off x="5770880" y="549000"/>
            <a:ext cx="5760000" cy="5760000"/>
          </a:xfrm>
          <a:prstGeom prst="rect">
            <a:avLst/>
          </a:prstGeom>
        </p:spPr>
        <p:txBody>
          <a:bodyPr/>
          <a:lstStyle/>
          <a:p>
            <a:endParaRPr lang="en-CA"/>
          </a:p>
        </p:txBody>
      </p:sp>
    </p:spTree>
    <p:extLst>
      <p:ext uri="{BB962C8B-B14F-4D97-AF65-F5344CB8AC3E}">
        <p14:creationId xmlns:p14="http://schemas.microsoft.com/office/powerpoint/2010/main" val="44329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5080000" cy="6858000"/>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125342" y="99218"/>
            <a:ext cx="4822578" cy="1325563"/>
          </a:xfrm>
          <a:prstGeom prst="rect">
            <a:avLst/>
          </a:prstGeom>
        </p:spPr>
        <p:txBody>
          <a:bodyPr/>
          <a:lstStyle>
            <a:lvl1pPr>
              <a:defRPr>
                <a:solidFill>
                  <a:schemeClr val="bg1"/>
                </a:solidFill>
              </a:defRPr>
            </a:lvl1pPr>
          </a:lstStyle>
          <a:p>
            <a:r>
              <a:rPr lang="en-US" dirty="0"/>
              <a:t>Click to edit title</a:t>
            </a:r>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 y="5923280"/>
            <a:ext cx="3036957" cy="838200"/>
          </a:xfrm>
          <a:prstGeom prst="rect">
            <a:avLst/>
          </a:prstGeom>
        </p:spPr>
      </p:pic>
      <p:sp>
        <p:nvSpPr>
          <p:cNvPr id="6" name="Picture Placeholder 5"/>
          <p:cNvSpPr>
            <a:spLocks noGrp="1"/>
          </p:cNvSpPr>
          <p:nvPr>
            <p:ph type="pic" sz="quarter" idx="10"/>
          </p:nvPr>
        </p:nvSpPr>
        <p:spPr>
          <a:xfrm>
            <a:off x="5770880" y="549000"/>
            <a:ext cx="5760000" cy="5760000"/>
          </a:xfrm>
          <a:prstGeom prst="rect">
            <a:avLst/>
          </a:prstGeom>
        </p:spPr>
        <p:txBody>
          <a:bodyPr/>
          <a:lstStyle/>
          <a:p>
            <a:endParaRPr lang="en-CA"/>
          </a:p>
        </p:txBody>
      </p:sp>
    </p:spTree>
    <p:extLst>
      <p:ext uri="{BB962C8B-B14F-4D97-AF65-F5344CB8AC3E}">
        <p14:creationId xmlns:p14="http://schemas.microsoft.com/office/powerpoint/2010/main" val="321698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5080000" cy="6858000"/>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125342" y="99218"/>
            <a:ext cx="4822578" cy="1325563"/>
          </a:xfrm>
          <a:prstGeom prst="rect">
            <a:avLst/>
          </a:prstGeom>
        </p:spPr>
        <p:txBody>
          <a:bodyPr/>
          <a:lstStyle>
            <a:lvl1pPr>
              <a:defRPr>
                <a:solidFill>
                  <a:schemeClr val="bg1"/>
                </a:solidFill>
              </a:defRPr>
            </a:lvl1pPr>
          </a:lstStyle>
          <a:p>
            <a:r>
              <a:rPr lang="en-US" dirty="0"/>
              <a:t>Click to edit title</a:t>
            </a:r>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 y="5923280"/>
            <a:ext cx="3036957" cy="838200"/>
          </a:xfrm>
          <a:prstGeom prst="rect">
            <a:avLst/>
          </a:prstGeom>
        </p:spPr>
      </p:pic>
      <p:sp>
        <p:nvSpPr>
          <p:cNvPr id="6" name="Picture Placeholder 5"/>
          <p:cNvSpPr>
            <a:spLocks noGrp="1"/>
          </p:cNvSpPr>
          <p:nvPr>
            <p:ph type="pic" sz="quarter" idx="10"/>
          </p:nvPr>
        </p:nvSpPr>
        <p:spPr>
          <a:xfrm>
            <a:off x="5770880" y="549000"/>
            <a:ext cx="5760000" cy="5760000"/>
          </a:xfrm>
          <a:prstGeom prst="rect">
            <a:avLst/>
          </a:prstGeom>
        </p:spPr>
        <p:txBody>
          <a:bodyPr/>
          <a:lstStyle/>
          <a:p>
            <a:endParaRPr lang="en-CA"/>
          </a:p>
        </p:txBody>
      </p:sp>
    </p:spTree>
    <p:extLst>
      <p:ext uri="{BB962C8B-B14F-4D97-AF65-F5344CB8AC3E}">
        <p14:creationId xmlns:p14="http://schemas.microsoft.com/office/powerpoint/2010/main" val="256433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5080000" cy="685800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125342" y="99218"/>
            <a:ext cx="4822578" cy="1325563"/>
          </a:xfrm>
          <a:prstGeom prst="rect">
            <a:avLst/>
          </a:prstGeom>
        </p:spPr>
        <p:txBody>
          <a:bodyPr/>
          <a:lstStyle>
            <a:lvl1pPr>
              <a:defRPr>
                <a:solidFill>
                  <a:schemeClr val="bg1"/>
                </a:solidFill>
              </a:defRPr>
            </a:lvl1pPr>
          </a:lstStyle>
          <a:p>
            <a:r>
              <a:rPr lang="en-US" dirty="0"/>
              <a:t>Click to edit title</a:t>
            </a:r>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2" y="5923280"/>
            <a:ext cx="3036957" cy="838200"/>
          </a:xfrm>
          <a:prstGeom prst="rect">
            <a:avLst/>
          </a:prstGeom>
        </p:spPr>
      </p:pic>
      <p:sp>
        <p:nvSpPr>
          <p:cNvPr id="6" name="Picture Placeholder 5"/>
          <p:cNvSpPr>
            <a:spLocks noGrp="1"/>
          </p:cNvSpPr>
          <p:nvPr>
            <p:ph type="pic" sz="quarter" idx="10"/>
          </p:nvPr>
        </p:nvSpPr>
        <p:spPr>
          <a:xfrm>
            <a:off x="5770880" y="549000"/>
            <a:ext cx="5760000" cy="5760000"/>
          </a:xfrm>
          <a:prstGeom prst="rect">
            <a:avLst/>
          </a:prstGeom>
        </p:spPr>
        <p:txBody>
          <a:bodyPr/>
          <a:lstStyle/>
          <a:p>
            <a:endParaRPr lang="en-CA"/>
          </a:p>
        </p:txBody>
      </p:sp>
    </p:spTree>
    <p:extLst>
      <p:ext uri="{BB962C8B-B14F-4D97-AF65-F5344CB8AC3E}">
        <p14:creationId xmlns:p14="http://schemas.microsoft.com/office/powerpoint/2010/main" val="102198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5080000" cy="6858000"/>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125342" y="99218"/>
            <a:ext cx="4822578" cy="1325563"/>
          </a:xfrm>
          <a:prstGeom prst="rect">
            <a:avLst/>
          </a:prstGeom>
        </p:spPr>
        <p:txBody>
          <a:bodyPr/>
          <a:lstStyle>
            <a:lvl1pPr>
              <a:defRPr>
                <a:solidFill>
                  <a:schemeClr val="tx1"/>
                </a:solidFill>
              </a:defRPr>
            </a:lvl1pPr>
          </a:lstStyle>
          <a:p>
            <a:r>
              <a:rPr lang="en-US" dirty="0"/>
              <a:t>Click to edit title</a:t>
            </a:r>
            <a:endParaRPr lang="en-CA" dirty="0"/>
          </a:p>
        </p:txBody>
      </p:sp>
      <p:sp>
        <p:nvSpPr>
          <p:cNvPr id="6" name="Picture Placeholder 5"/>
          <p:cNvSpPr>
            <a:spLocks noGrp="1"/>
          </p:cNvSpPr>
          <p:nvPr>
            <p:ph type="pic" sz="quarter" idx="10"/>
          </p:nvPr>
        </p:nvSpPr>
        <p:spPr>
          <a:xfrm>
            <a:off x="5770880" y="549000"/>
            <a:ext cx="5760000" cy="5760000"/>
          </a:xfrm>
          <a:prstGeom prst="rect">
            <a:avLst/>
          </a:prstGeom>
        </p:spPr>
        <p:txBody>
          <a:bodyPr/>
          <a:lstStyle/>
          <a:p>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182" y="6024261"/>
            <a:ext cx="2924053" cy="706293"/>
          </a:xfrm>
          <a:prstGeom prst="rect">
            <a:avLst/>
          </a:prstGeom>
        </p:spPr>
      </p:pic>
    </p:spTree>
    <p:extLst>
      <p:ext uri="{BB962C8B-B14F-4D97-AF65-F5344CB8AC3E}">
        <p14:creationId xmlns:p14="http://schemas.microsoft.com/office/powerpoint/2010/main" val="138351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53" name="Picture Placeholder 1">
            <a:extLst>
              <a:ext uri="{FF2B5EF4-FFF2-40B4-BE49-F238E27FC236}">
                <a16:creationId xmlns:a16="http://schemas.microsoft.com/office/drawing/2014/main" id="{03155653-BA46-46A3-BE9F-77EEF5EE8371}"/>
              </a:ext>
            </a:extLst>
          </p:cNvPr>
          <p:cNvSpPr>
            <a:spLocks noGrp="1"/>
          </p:cNvSpPr>
          <p:nvPr>
            <p:ph type="pic" sz="quarter" idx="18"/>
          </p:nvPr>
        </p:nvSpPr>
        <p:spPr>
          <a:xfrm>
            <a:off x="6532880" y="1489021"/>
            <a:ext cx="1503364" cy="1503364"/>
          </a:xfrm>
          <a:prstGeom prst="ellipse">
            <a:avLst/>
          </a:prstGeom>
          <a:ln w="63500">
            <a:solidFill>
              <a:srgbClr val="008080"/>
            </a:solidFill>
          </a:ln>
        </p:spPr>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
        <p:nvSpPr>
          <p:cNvPr id="26" name="Picture Placeholder 1">
            <a:extLst>
              <a:ext uri="{FF2B5EF4-FFF2-40B4-BE49-F238E27FC236}">
                <a16:creationId xmlns:a16="http://schemas.microsoft.com/office/drawing/2014/main" id="{03155653-BA46-46A3-BE9F-77EEF5EE8371}"/>
              </a:ext>
            </a:extLst>
          </p:cNvPr>
          <p:cNvSpPr>
            <a:spLocks noGrp="1"/>
          </p:cNvSpPr>
          <p:nvPr>
            <p:ph type="pic" sz="quarter" idx="14"/>
          </p:nvPr>
        </p:nvSpPr>
        <p:spPr>
          <a:xfrm>
            <a:off x="838200" y="1489021"/>
            <a:ext cx="1503364" cy="1503364"/>
          </a:xfrm>
          <a:prstGeom prst="ellipse">
            <a:avLst/>
          </a:prstGeom>
          <a:ln w="63500">
            <a:solidFill>
              <a:srgbClr val="008080"/>
            </a:solidFill>
          </a:ln>
        </p:spPr>
      </p:sp>
      <p:sp>
        <p:nvSpPr>
          <p:cNvPr id="27" name="Text Placeholder 2">
            <a:extLst>
              <a:ext uri="{FF2B5EF4-FFF2-40B4-BE49-F238E27FC236}">
                <a16:creationId xmlns:a16="http://schemas.microsoft.com/office/drawing/2014/main" id="{40F1F074-6A54-4CBD-AC0B-29C39CCE21B2}"/>
              </a:ext>
            </a:extLst>
          </p:cNvPr>
          <p:cNvSpPr>
            <a:spLocks noGrp="1"/>
          </p:cNvSpPr>
          <p:nvPr>
            <p:ph type="body" sz="quarter" idx="15" hasCustomPrompt="1"/>
          </p:nvPr>
        </p:nvSpPr>
        <p:spPr>
          <a:xfrm>
            <a:off x="2571086" y="1489021"/>
            <a:ext cx="2313709" cy="409953"/>
          </a:xfrm>
          <a:prstGeom prst="rect">
            <a:avLst/>
          </a:prstGeom>
        </p:spPr>
        <p:txBody>
          <a:bodyPr/>
          <a:lstStyle>
            <a:lvl1pPr marL="0" indent="0">
              <a:buNone/>
              <a:defRPr b="1">
                <a:solidFill>
                  <a:schemeClr val="tx2"/>
                </a:solidFill>
              </a:defRPr>
            </a:lvl1pPr>
          </a:lstStyle>
          <a:p>
            <a:r>
              <a:rPr lang="en-CA" dirty="0"/>
              <a:t>Name</a:t>
            </a:r>
          </a:p>
        </p:txBody>
      </p:sp>
      <p:sp>
        <p:nvSpPr>
          <p:cNvPr id="28" name="Text Placeholder 3">
            <a:extLst>
              <a:ext uri="{FF2B5EF4-FFF2-40B4-BE49-F238E27FC236}">
                <a16:creationId xmlns:a16="http://schemas.microsoft.com/office/drawing/2014/main" id="{B3912C86-0849-43B6-B91E-02E0300D3890}"/>
              </a:ext>
            </a:extLst>
          </p:cNvPr>
          <p:cNvSpPr>
            <a:spLocks noGrp="1"/>
          </p:cNvSpPr>
          <p:nvPr>
            <p:ph type="body" sz="quarter" idx="16" hasCustomPrompt="1"/>
          </p:nvPr>
        </p:nvSpPr>
        <p:spPr>
          <a:xfrm>
            <a:off x="2571086" y="1977684"/>
            <a:ext cx="2313709" cy="333896"/>
          </a:xfrm>
          <a:prstGeom prst="rect">
            <a:avLst/>
          </a:prstGeom>
        </p:spPr>
        <p:txBody>
          <a:bodyPr/>
          <a:lstStyle>
            <a:lvl1pPr marL="0" indent="0">
              <a:buNone/>
              <a:defRPr sz="2200" baseline="0"/>
            </a:lvl1pPr>
          </a:lstStyle>
          <a:p>
            <a:r>
              <a:rPr lang="en-CA" dirty="0"/>
              <a:t>Job Title</a:t>
            </a:r>
          </a:p>
        </p:txBody>
      </p:sp>
      <p:sp>
        <p:nvSpPr>
          <p:cNvPr id="29" name="Text Placeholder 4">
            <a:extLst>
              <a:ext uri="{FF2B5EF4-FFF2-40B4-BE49-F238E27FC236}">
                <a16:creationId xmlns:a16="http://schemas.microsoft.com/office/drawing/2014/main" id="{AC8A3557-140B-4DEA-8EFE-9176D5ADE615}"/>
              </a:ext>
            </a:extLst>
          </p:cNvPr>
          <p:cNvSpPr>
            <a:spLocks noGrp="1"/>
          </p:cNvSpPr>
          <p:nvPr>
            <p:ph type="body" sz="quarter" idx="17" hasCustomPrompt="1"/>
          </p:nvPr>
        </p:nvSpPr>
        <p:spPr>
          <a:xfrm>
            <a:off x="2571086" y="2390291"/>
            <a:ext cx="3088034" cy="1204188"/>
          </a:xfrm>
          <a:prstGeom prst="rect">
            <a:avLst/>
          </a:prstGeom>
        </p:spPr>
        <p:txBody>
          <a:bodyPr/>
          <a:lstStyle>
            <a:lvl1pPr marL="0" indent="0">
              <a:buNone/>
              <a:defRPr sz="1800" baseline="0"/>
            </a:lvl1pPr>
          </a:lstStyle>
          <a:p>
            <a:r>
              <a:rPr lang="en-CA" dirty="0"/>
              <a:t>Bio/Info</a:t>
            </a:r>
          </a:p>
        </p:txBody>
      </p:sp>
      <p:sp>
        <p:nvSpPr>
          <p:cNvPr id="30" name="Title 5">
            <a:extLst>
              <a:ext uri="{FF2B5EF4-FFF2-40B4-BE49-F238E27FC236}">
                <a16:creationId xmlns:a16="http://schemas.microsoft.com/office/drawing/2014/main" id="{2B9D81F8-54A7-47FE-A500-FF8F327CD12D}"/>
              </a:ext>
            </a:extLst>
          </p:cNvPr>
          <p:cNvSpPr>
            <a:spLocks noGrp="1"/>
          </p:cNvSpPr>
          <p:nvPr>
            <p:ph type="title" hasCustomPrompt="1"/>
          </p:nvPr>
        </p:nvSpPr>
        <p:spPr>
          <a:xfrm>
            <a:off x="838200" y="532564"/>
            <a:ext cx="10515600" cy="562701"/>
          </a:xfrm>
          <a:prstGeom prst="rect">
            <a:avLst/>
          </a:prstGeom>
        </p:spPr>
        <p:txBody>
          <a:bodyPr>
            <a:normAutofit fontScale="90000"/>
          </a:bodyPr>
          <a:lstStyle>
            <a:lvl1pPr>
              <a:defRPr/>
            </a:lvl1pPr>
          </a:lstStyle>
          <a:p>
            <a:r>
              <a:rPr lang="en-CA" dirty="0"/>
              <a:t>Team Members</a:t>
            </a:r>
          </a:p>
        </p:txBody>
      </p:sp>
      <p:sp>
        <p:nvSpPr>
          <p:cNvPr id="54" name="Text Placeholder 2">
            <a:extLst>
              <a:ext uri="{FF2B5EF4-FFF2-40B4-BE49-F238E27FC236}">
                <a16:creationId xmlns:a16="http://schemas.microsoft.com/office/drawing/2014/main" id="{40F1F074-6A54-4CBD-AC0B-29C39CCE21B2}"/>
              </a:ext>
            </a:extLst>
          </p:cNvPr>
          <p:cNvSpPr>
            <a:spLocks noGrp="1"/>
          </p:cNvSpPr>
          <p:nvPr>
            <p:ph type="body" sz="quarter" idx="19" hasCustomPrompt="1"/>
          </p:nvPr>
        </p:nvSpPr>
        <p:spPr>
          <a:xfrm>
            <a:off x="8265766" y="1489021"/>
            <a:ext cx="2313709" cy="409953"/>
          </a:xfrm>
          <a:prstGeom prst="rect">
            <a:avLst/>
          </a:prstGeom>
        </p:spPr>
        <p:txBody>
          <a:bodyPr/>
          <a:lstStyle>
            <a:lvl1pPr marL="0" indent="0">
              <a:buNone/>
              <a:defRPr b="1">
                <a:solidFill>
                  <a:schemeClr val="tx2"/>
                </a:solidFill>
              </a:defRPr>
            </a:lvl1pPr>
          </a:lstStyle>
          <a:p>
            <a:r>
              <a:rPr lang="en-CA" dirty="0"/>
              <a:t>Name</a:t>
            </a:r>
          </a:p>
        </p:txBody>
      </p:sp>
      <p:sp>
        <p:nvSpPr>
          <p:cNvPr id="55" name="Text Placeholder 3">
            <a:extLst>
              <a:ext uri="{FF2B5EF4-FFF2-40B4-BE49-F238E27FC236}">
                <a16:creationId xmlns:a16="http://schemas.microsoft.com/office/drawing/2014/main" id="{B3912C86-0849-43B6-B91E-02E0300D3890}"/>
              </a:ext>
            </a:extLst>
          </p:cNvPr>
          <p:cNvSpPr>
            <a:spLocks noGrp="1"/>
          </p:cNvSpPr>
          <p:nvPr>
            <p:ph type="body" sz="quarter" idx="20" hasCustomPrompt="1"/>
          </p:nvPr>
        </p:nvSpPr>
        <p:spPr>
          <a:xfrm>
            <a:off x="8265766" y="1977684"/>
            <a:ext cx="2313709" cy="333896"/>
          </a:xfrm>
          <a:prstGeom prst="rect">
            <a:avLst/>
          </a:prstGeom>
        </p:spPr>
        <p:txBody>
          <a:bodyPr/>
          <a:lstStyle>
            <a:lvl1pPr marL="0" indent="0">
              <a:buNone/>
              <a:defRPr sz="2200" baseline="0"/>
            </a:lvl1pPr>
          </a:lstStyle>
          <a:p>
            <a:r>
              <a:rPr lang="en-CA" dirty="0"/>
              <a:t>Job Title</a:t>
            </a:r>
          </a:p>
        </p:txBody>
      </p:sp>
      <p:sp>
        <p:nvSpPr>
          <p:cNvPr id="56" name="Text Placeholder 4">
            <a:extLst>
              <a:ext uri="{FF2B5EF4-FFF2-40B4-BE49-F238E27FC236}">
                <a16:creationId xmlns:a16="http://schemas.microsoft.com/office/drawing/2014/main" id="{AC8A3557-140B-4DEA-8EFE-9176D5ADE615}"/>
              </a:ext>
            </a:extLst>
          </p:cNvPr>
          <p:cNvSpPr>
            <a:spLocks noGrp="1"/>
          </p:cNvSpPr>
          <p:nvPr>
            <p:ph type="body" sz="quarter" idx="21" hasCustomPrompt="1"/>
          </p:nvPr>
        </p:nvSpPr>
        <p:spPr>
          <a:xfrm>
            <a:off x="8265766" y="2390291"/>
            <a:ext cx="3088034" cy="1204188"/>
          </a:xfrm>
          <a:prstGeom prst="rect">
            <a:avLst/>
          </a:prstGeom>
        </p:spPr>
        <p:txBody>
          <a:bodyPr/>
          <a:lstStyle>
            <a:lvl1pPr marL="0" indent="0">
              <a:buNone/>
              <a:defRPr sz="1800" baseline="0"/>
            </a:lvl1pPr>
          </a:lstStyle>
          <a:p>
            <a:r>
              <a:rPr lang="en-CA" dirty="0"/>
              <a:t>Bio/Info</a:t>
            </a:r>
          </a:p>
        </p:txBody>
      </p:sp>
      <p:sp>
        <p:nvSpPr>
          <p:cNvPr id="61" name="Picture Placeholder 1">
            <a:extLst>
              <a:ext uri="{FF2B5EF4-FFF2-40B4-BE49-F238E27FC236}">
                <a16:creationId xmlns:a16="http://schemas.microsoft.com/office/drawing/2014/main" id="{03155653-BA46-46A3-BE9F-77EEF5EE8371}"/>
              </a:ext>
            </a:extLst>
          </p:cNvPr>
          <p:cNvSpPr>
            <a:spLocks noGrp="1"/>
          </p:cNvSpPr>
          <p:nvPr>
            <p:ph type="pic" sz="quarter" idx="22"/>
          </p:nvPr>
        </p:nvSpPr>
        <p:spPr>
          <a:xfrm>
            <a:off x="838200" y="3797590"/>
            <a:ext cx="1503364" cy="1503364"/>
          </a:xfrm>
          <a:prstGeom prst="ellipse">
            <a:avLst/>
          </a:prstGeom>
          <a:ln w="63500">
            <a:solidFill>
              <a:srgbClr val="008080"/>
            </a:solidFill>
          </a:ln>
        </p:spPr>
      </p:sp>
      <p:sp>
        <p:nvSpPr>
          <p:cNvPr id="62" name="Text Placeholder 2">
            <a:extLst>
              <a:ext uri="{FF2B5EF4-FFF2-40B4-BE49-F238E27FC236}">
                <a16:creationId xmlns:a16="http://schemas.microsoft.com/office/drawing/2014/main" id="{40F1F074-6A54-4CBD-AC0B-29C39CCE21B2}"/>
              </a:ext>
            </a:extLst>
          </p:cNvPr>
          <p:cNvSpPr>
            <a:spLocks noGrp="1"/>
          </p:cNvSpPr>
          <p:nvPr>
            <p:ph type="body" sz="quarter" idx="23" hasCustomPrompt="1"/>
          </p:nvPr>
        </p:nvSpPr>
        <p:spPr>
          <a:xfrm>
            <a:off x="2571086" y="3797590"/>
            <a:ext cx="2313709" cy="409953"/>
          </a:xfrm>
          <a:prstGeom prst="rect">
            <a:avLst/>
          </a:prstGeom>
        </p:spPr>
        <p:txBody>
          <a:bodyPr/>
          <a:lstStyle>
            <a:lvl1pPr marL="0" indent="0">
              <a:buNone/>
              <a:defRPr b="1">
                <a:solidFill>
                  <a:schemeClr val="tx2"/>
                </a:solidFill>
              </a:defRPr>
            </a:lvl1pPr>
          </a:lstStyle>
          <a:p>
            <a:r>
              <a:rPr lang="en-CA" dirty="0"/>
              <a:t>Name</a:t>
            </a:r>
          </a:p>
        </p:txBody>
      </p:sp>
      <p:sp>
        <p:nvSpPr>
          <p:cNvPr id="63" name="Text Placeholder 3">
            <a:extLst>
              <a:ext uri="{FF2B5EF4-FFF2-40B4-BE49-F238E27FC236}">
                <a16:creationId xmlns:a16="http://schemas.microsoft.com/office/drawing/2014/main" id="{B3912C86-0849-43B6-B91E-02E0300D3890}"/>
              </a:ext>
            </a:extLst>
          </p:cNvPr>
          <p:cNvSpPr>
            <a:spLocks noGrp="1"/>
          </p:cNvSpPr>
          <p:nvPr>
            <p:ph type="body" sz="quarter" idx="24" hasCustomPrompt="1"/>
          </p:nvPr>
        </p:nvSpPr>
        <p:spPr>
          <a:xfrm>
            <a:off x="2571086" y="4286253"/>
            <a:ext cx="2313709" cy="333896"/>
          </a:xfrm>
          <a:prstGeom prst="rect">
            <a:avLst/>
          </a:prstGeom>
        </p:spPr>
        <p:txBody>
          <a:bodyPr/>
          <a:lstStyle>
            <a:lvl1pPr marL="0" indent="0">
              <a:buNone/>
              <a:defRPr sz="2200" baseline="0"/>
            </a:lvl1pPr>
          </a:lstStyle>
          <a:p>
            <a:r>
              <a:rPr lang="en-CA" dirty="0"/>
              <a:t>Job Title</a:t>
            </a:r>
          </a:p>
        </p:txBody>
      </p:sp>
      <p:sp>
        <p:nvSpPr>
          <p:cNvPr id="64" name="Text Placeholder 4">
            <a:extLst>
              <a:ext uri="{FF2B5EF4-FFF2-40B4-BE49-F238E27FC236}">
                <a16:creationId xmlns:a16="http://schemas.microsoft.com/office/drawing/2014/main" id="{AC8A3557-140B-4DEA-8EFE-9176D5ADE615}"/>
              </a:ext>
            </a:extLst>
          </p:cNvPr>
          <p:cNvSpPr>
            <a:spLocks noGrp="1"/>
          </p:cNvSpPr>
          <p:nvPr>
            <p:ph type="body" sz="quarter" idx="25" hasCustomPrompt="1"/>
          </p:nvPr>
        </p:nvSpPr>
        <p:spPr>
          <a:xfrm>
            <a:off x="2571086" y="4698860"/>
            <a:ext cx="3088034" cy="1204188"/>
          </a:xfrm>
          <a:prstGeom prst="rect">
            <a:avLst/>
          </a:prstGeom>
        </p:spPr>
        <p:txBody>
          <a:bodyPr/>
          <a:lstStyle>
            <a:lvl1pPr marL="0" indent="0">
              <a:buNone/>
              <a:defRPr sz="1800" baseline="0"/>
            </a:lvl1pPr>
          </a:lstStyle>
          <a:p>
            <a:r>
              <a:rPr lang="en-CA" dirty="0"/>
              <a:t>Bio/Info</a:t>
            </a:r>
          </a:p>
        </p:txBody>
      </p:sp>
      <p:sp>
        <p:nvSpPr>
          <p:cNvPr id="65" name="Picture Placeholder 1">
            <a:extLst>
              <a:ext uri="{FF2B5EF4-FFF2-40B4-BE49-F238E27FC236}">
                <a16:creationId xmlns:a16="http://schemas.microsoft.com/office/drawing/2014/main" id="{03155653-BA46-46A3-BE9F-77EEF5EE8371}"/>
              </a:ext>
            </a:extLst>
          </p:cNvPr>
          <p:cNvSpPr>
            <a:spLocks noGrp="1"/>
          </p:cNvSpPr>
          <p:nvPr>
            <p:ph type="pic" sz="quarter" idx="26"/>
          </p:nvPr>
        </p:nvSpPr>
        <p:spPr>
          <a:xfrm>
            <a:off x="6532880" y="3797590"/>
            <a:ext cx="1503364" cy="1503364"/>
          </a:xfrm>
          <a:prstGeom prst="ellipse">
            <a:avLst/>
          </a:prstGeom>
          <a:ln w="63500">
            <a:solidFill>
              <a:srgbClr val="008080"/>
            </a:solidFill>
          </a:ln>
        </p:spPr>
      </p:sp>
      <p:sp>
        <p:nvSpPr>
          <p:cNvPr id="66" name="Text Placeholder 2">
            <a:extLst>
              <a:ext uri="{FF2B5EF4-FFF2-40B4-BE49-F238E27FC236}">
                <a16:creationId xmlns:a16="http://schemas.microsoft.com/office/drawing/2014/main" id="{40F1F074-6A54-4CBD-AC0B-29C39CCE21B2}"/>
              </a:ext>
            </a:extLst>
          </p:cNvPr>
          <p:cNvSpPr>
            <a:spLocks noGrp="1"/>
          </p:cNvSpPr>
          <p:nvPr>
            <p:ph type="body" sz="quarter" idx="27" hasCustomPrompt="1"/>
          </p:nvPr>
        </p:nvSpPr>
        <p:spPr>
          <a:xfrm>
            <a:off x="8265766" y="3797590"/>
            <a:ext cx="2313709" cy="409953"/>
          </a:xfrm>
          <a:prstGeom prst="rect">
            <a:avLst/>
          </a:prstGeom>
        </p:spPr>
        <p:txBody>
          <a:bodyPr/>
          <a:lstStyle>
            <a:lvl1pPr marL="0" indent="0">
              <a:buNone/>
              <a:defRPr b="1">
                <a:solidFill>
                  <a:schemeClr val="tx2"/>
                </a:solidFill>
              </a:defRPr>
            </a:lvl1pPr>
          </a:lstStyle>
          <a:p>
            <a:r>
              <a:rPr lang="en-CA" dirty="0"/>
              <a:t>Name</a:t>
            </a:r>
          </a:p>
        </p:txBody>
      </p:sp>
      <p:sp>
        <p:nvSpPr>
          <p:cNvPr id="67" name="Text Placeholder 3">
            <a:extLst>
              <a:ext uri="{FF2B5EF4-FFF2-40B4-BE49-F238E27FC236}">
                <a16:creationId xmlns:a16="http://schemas.microsoft.com/office/drawing/2014/main" id="{B3912C86-0849-43B6-B91E-02E0300D3890}"/>
              </a:ext>
            </a:extLst>
          </p:cNvPr>
          <p:cNvSpPr>
            <a:spLocks noGrp="1"/>
          </p:cNvSpPr>
          <p:nvPr>
            <p:ph type="body" sz="quarter" idx="28" hasCustomPrompt="1"/>
          </p:nvPr>
        </p:nvSpPr>
        <p:spPr>
          <a:xfrm>
            <a:off x="8265766" y="4286253"/>
            <a:ext cx="2313709" cy="333896"/>
          </a:xfrm>
          <a:prstGeom prst="rect">
            <a:avLst/>
          </a:prstGeom>
        </p:spPr>
        <p:txBody>
          <a:bodyPr/>
          <a:lstStyle>
            <a:lvl1pPr marL="0" indent="0">
              <a:buNone/>
              <a:defRPr sz="2200" baseline="0"/>
            </a:lvl1pPr>
          </a:lstStyle>
          <a:p>
            <a:r>
              <a:rPr lang="en-CA" dirty="0"/>
              <a:t>Job Title</a:t>
            </a:r>
          </a:p>
        </p:txBody>
      </p:sp>
      <p:sp>
        <p:nvSpPr>
          <p:cNvPr id="68" name="Text Placeholder 4">
            <a:extLst>
              <a:ext uri="{FF2B5EF4-FFF2-40B4-BE49-F238E27FC236}">
                <a16:creationId xmlns:a16="http://schemas.microsoft.com/office/drawing/2014/main" id="{AC8A3557-140B-4DEA-8EFE-9176D5ADE615}"/>
              </a:ext>
            </a:extLst>
          </p:cNvPr>
          <p:cNvSpPr>
            <a:spLocks noGrp="1"/>
          </p:cNvSpPr>
          <p:nvPr>
            <p:ph type="body" sz="quarter" idx="29" hasCustomPrompt="1"/>
          </p:nvPr>
        </p:nvSpPr>
        <p:spPr>
          <a:xfrm>
            <a:off x="8265766" y="4698860"/>
            <a:ext cx="3088034" cy="1204188"/>
          </a:xfrm>
          <a:prstGeom prst="rect">
            <a:avLst/>
          </a:prstGeom>
        </p:spPr>
        <p:txBody>
          <a:bodyPr/>
          <a:lstStyle>
            <a:lvl1pPr marL="0" indent="0">
              <a:buNone/>
              <a:defRPr sz="1800" baseline="0"/>
            </a:lvl1pPr>
          </a:lstStyle>
          <a:p>
            <a:r>
              <a:rPr lang="en-CA" dirty="0"/>
              <a:t>Bio/Info</a:t>
            </a:r>
          </a:p>
        </p:txBody>
      </p:sp>
    </p:spTree>
    <p:extLst>
      <p:ext uri="{BB962C8B-B14F-4D97-AF65-F5344CB8AC3E}">
        <p14:creationId xmlns:p14="http://schemas.microsoft.com/office/powerpoint/2010/main" val="242708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950720"/>
            <a:ext cx="11495723" cy="2957354"/>
          </a:xfrm>
          <a:prstGeom prst="rect">
            <a:avLst/>
          </a:prstGeom>
        </p:spPr>
        <p:txBody>
          <a:bodyPr anchor="b"/>
          <a:lstStyle>
            <a:lvl1pPr algn="ctr">
              <a:defRPr sz="6000" b="1">
                <a:solidFill>
                  <a:schemeClr val="tx1"/>
                </a:solidFill>
                <a:latin typeface="Cabin" pitchFamily="2" charset="0"/>
              </a:defRPr>
            </a:lvl1pPr>
          </a:lstStyle>
          <a:p>
            <a:r>
              <a:rPr lang="en-US" dirty="0"/>
              <a:t>Add a quote here</a:t>
            </a:r>
            <a:endParaRPr lang="en-CA" dirty="0"/>
          </a:p>
        </p:txBody>
      </p:sp>
      <p:sp>
        <p:nvSpPr>
          <p:cNvPr id="4" name="Text Placeholder 3"/>
          <p:cNvSpPr>
            <a:spLocks noGrp="1"/>
          </p:cNvSpPr>
          <p:nvPr>
            <p:ph type="body" sz="half" idx="2" hasCustomPrompt="1"/>
          </p:nvPr>
        </p:nvSpPr>
        <p:spPr>
          <a:xfrm>
            <a:off x="345440" y="5110480"/>
            <a:ext cx="11495723" cy="758508"/>
          </a:xfrm>
          <a:prstGeom prst="rect">
            <a:avLst/>
          </a:prstGeom>
        </p:spPr>
        <p:txBody>
          <a:bodyPr/>
          <a:lstStyle>
            <a:lvl1pPr marL="0" indent="0" algn="ctr">
              <a:buNone/>
              <a:defRPr sz="24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Attribution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 y="5943600"/>
            <a:ext cx="3036957" cy="8382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4706" t="26216" r="14479" b="28747"/>
          <a:stretch/>
        </p:blipFill>
        <p:spPr>
          <a:xfrm>
            <a:off x="10160" y="888408"/>
            <a:ext cx="2704177" cy="1719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842526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61337" y="6097977"/>
            <a:ext cx="1311333" cy="242798"/>
          </a:xfrm>
          <a:prstGeom prst="rect">
            <a:avLst/>
          </a:prstGeom>
        </p:spPr>
        <p:txBody>
          <a:bodyPr/>
          <a:lstStyle>
            <a:lvl1pPr>
              <a:defRPr sz="1600"/>
            </a:lvl1pPr>
          </a:lstStyle>
          <a:p>
            <a:fld id="{AA3A8FCC-1946-41AD-A22A-5B5B6C7CD5A7}" type="datetimeFigureOut">
              <a:rPr lang="en-CA" smtClean="0"/>
              <a:pPr/>
              <a:t>07/12/2023</a:t>
            </a:fld>
            <a:endParaRPr lang="en-CA" dirty="0"/>
          </a:p>
        </p:txBody>
      </p:sp>
      <p:sp>
        <p:nvSpPr>
          <p:cNvPr id="7" name="Subtitle 2"/>
          <p:cNvSpPr txBox="1">
            <a:spLocks/>
          </p:cNvSpPr>
          <p:nvPr userDrawn="1"/>
        </p:nvSpPr>
        <p:spPr>
          <a:xfrm>
            <a:off x="1087120" y="3303478"/>
            <a:ext cx="10779760" cy="646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i="0" kern="1200" dirty="0">
                <a:solidFill>
                  <a:schemeClr val="tx1"/>
                </a:solidFill>
                <a:effectLst/>
                <a:latin typeface="+mn-lt"/>
                <a:ea typeface="+mn-ea"/>
                <a:cs typeface="+mn-cs"/>
              </a:rPr>
              <a:t>SERVING BRAMPTON, NORTH ETOBICOKE, WEST WOODBRIDGE, MALTON AND BRAMALEA</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863" y="1017992"/>
            <a:ext cx="7976113" cy="1926598"/>
          </a:xfrm>
          <a:prstGeom prst="rect">
            <a:avLst/>
          </a:prstGeom>
        </p:spPr>
      </p:pic>
      <p:grpSp>
        <p:nvGrpSpPr>
          <p:cNvPr id="9" name="Group 8"/>
          <p:cNvGrpSpPr/>
          <p:nvPr userDrawn="1"/>
        </p:nvGrpSpPr>
        <p:grpSpPr>
          <a:xfrm>
            <a:off x="0" y="3762"/>
            <a:ext cx="12192000" cy="595706"/>
            <a:chOff x="0" y="3762"/>
            <a:chExt cx="12192000" cy="595706"/>
          </a:xfrm>
        </p:grpSpPr>
        <p:sp>
          <p:nvSpPr>
            <p:cNvPr id="10" name="Rectangle 9"/>
            <p:cNvSpPr/>
            <p:nvPr/>
          </p:nvSpPr>
          <p:spPr>
            <a:xfrm>
              <a:off x="0" y="3762"/>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0" y="120599"/>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244662"/>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36872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0" y="479488"/>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5" name="Group 14"/>
          <p:cNvGrpSpPr/>
          <p:nvPr userDrawn="1"/>
        </p:nvGrpSpPr>
        <p:grpSpPr>
          <a:xfrm>
            <a:off x="0" y="6258224"/>
            <a:ext cx="12197080" cy="599776"/>
            <a:chOff x="-5080" y="6429011"/>
            <a:chExt cx="12197080" cy="599776"/>
          </a:xfrm>
        </p:grpSpPr>
        <p:sp>
          <p:nvSpPr>
            <p:cNvPr id="16" name="Rectangle 15"/>
            <p:cNvSpPr>
              <a:spLocks noChangeAspect="1"/>
            </p:cNvSpPr>
            <p:nvPr/>
          </p:nvSpPr>
          <p:spPr>
            <a:xfrm rot="10800000">
              <a:off x="-5080" y="6909017"/>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a:spLocks noChangeAspect="1"/>
            </p:cNvSpPr>
            <p:nvPr/>
          </p:nvSpPr>
          <p:spPr>
            <a:xfrm rot="10800000">
              <a:off x="320040" y="6787886"/>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a:spLocks noChangeAspect="1"/>
            </p:cNvSpPr>
            <p:nvPr/>
          </p:nvSpPr>
          <p:spPr>
            <a:xfrm rot="10800000">
              <a:off x="808592" y="6666965"/>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a:spLocks noChangeAspect="1"/>
            </p:cNvSpPr>
            <p:nvPr/>
          </p:nvSpPr>
          <p:spPr>
            <a:xfrm rot="10800000">
              <a:off x="1356360" y="6552467"/>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a:spLocks noChangeAspect="1"/>
            </p:cNvSpPr>
            <p:nvPr/>
          </p:nvSpPr>
          <p:spPr>
            <a:xfrm rot="10800000">
              <a:off x="1849120" y="6429011"/>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 Placeholder 2"/>
          <p:cNvSpPr>
            <a:spLocks noGrp="1"/>
          </p:cNvSpPr>
          <p:nvPr>
            <p:ph type="body" sz="quarter" idx="11" hasCustomPrompt="1"/>
          </p:nvPr>
        </p:nvSpPr>
        <p:spPr>
          <a:xfrm>
            <a:off x="1219200" y="4187924"/>
            <a:ext cx="10372725" cy="1431925"/>
          </a:xfrm>
          <a:prstGeom prst="rect">
            <a:avLst/>
          </a:prstGeom>
        </p:spPr>
        <p:txBody>
          <a:bodyPr>
            <a:noAutofit/>
          </a:bodyPr>
          <a:lstStyle>
            <a:lvl1pPr>
              <a:defRPr sz="4000" b="1">
                <a:solidFill>
                  <a:srgbClr val="008080"/>
                </a:solidFill>
              </a:defRPr>
            </a:lvl1pPr>
            <a:lvl2pPr>
              <a:defRPr sz="4000" b="1">
                <a:solidFill>
                  <a:srgbClr val="008080"/>
                </a:solidFill>
              </a:defRPr>
            </a:lvl2pPr>
            <a:lvl3pPr>
              <a:defRPr sz="4000" b="1">
                <a:solidFill>
                  <a:srgbClr val="008080"/>
                </a:solidFill>
              </a:defRPr>
            </a:lvl3pPr>
            <a:lvl4pPr>
              <a:defRPr sz="4000" b="1">
                <a:solidFill>
                  <a:srgbClr val="008080"/>
                </a:solidFill>
              </a:defRPr>
            </a:lvl4pPr>
            <a:lvl5pPr>
              <a:defRPr sz="4000" b="1">
                <a:solidFill>
                  <a:srgbClr val="008080"/>
                </a:solidFill>
              </a:defRPr>
            </a:lvl5pPr>
          </a:lstStyle>
          <a:p>
            <a:pPr lvl="0"/>
            <a:r>
              <a:rPr lang="en-US" dirty="0"/>
              <a:t>Edit text</a:t>
            </a:r>
          </a:p>
        </p:txBody>
      </p:sp>
    </p:spTree>
    <p:extLst>
      <p:ext uri="{BB962C8B-B14F-4D97-AF65-F5344CB8AC3E}">
        <p14:creationId xmlns:p14="http://schemas.microsoft.com/office/powerpoint/2010/main" val="3802075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Picture with Caption">
    <p:bg>
      <p:bgRef idx="1003">
        <a:schemeClr val="bg1"/>
      </p:bgRef>
    </p:bg>
    <p:spTree>
      <p:nvGrpSpPr>
        <p:cNvPr id="1" name=""/>
        <p:cNvGrpSpPr/>
        <p:nvPr/>
      </p:nvGrpSpPr>
      <p:grpSpPr>
        <a:xfrm>
          <a:off x="0" y="0"/>
          <a:ext cx="0" cy="0"/>
          <a:chOff x="0" y="0"/>
          <a:chExt cx="0" cy="0"/>
        </a:xfrm>
      </p:grpSpPr>
      <p:sp>
        <p:nvSpPr>
          <p:cNvPr id="3" name="Rectangle 2"/>
          <p:cNvSpPr/>
          <p:nvPr userDrawn="1"/>
        </p:nvSpPr>
        <p:spPr>
          <a:xfrm>
            <a:off x="0" y="0"/>
            <a:ext cx="425704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a:xfrm>
            <a:off x="281305" y="226291"/>
            <a:ext cx="2355273" cy="596669"/>
          </a:xfrm>
          <a:prstGeom prst="rect">
            <a:avLst/>
          </a:prstGeom>
        </p:spPr>
        <p:txBody>
          <a:bodyPr anchor="b"/>
          <a:lstStyle>
            <a:lvl1pPr>
              <a:defRPr sz="3200">
                <a:solidFill>
                  <a:schemeClr val="bg1"/>
                </a:solidFill>
                <a:latin typeface="Cabin" pitchFamily="2" charset="0"/>
              </a:defRPr>
            </a:lvl1pPr>
          </a:lstStyle>
          <a:p>
            <a:r>
              <a:rPr lang="en-US" dirty="0"/>
              <a:t>AGENDA</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 y="5920975"/>
            <a:ext cx="3036957" cy="838200"/>
          </a:xfrm>
          <a:prstGeom prst="rect">
            <a:avLst/>
          </a:prstGeom>
        </p:spPr>
      </p:pic>
      <p:graphicFrame>
        <p:nvGraphicFramePr>
          <p:cNvPr id="6" name="Table 4">
            <a:extLst>
              <a:ext uri="{FF2B5EF4-FFF2-40B4-BE49-F238E27FC236}">
                <a16:creationId xmlns:a16="http://schemas.microsoft.com/office/drawing/2014/main" id="{0AA25B6C-D043-45A5-BF09-29B63B4CC2FF}"/>
              </a:ext>
            </a:extLst>
          </p:cNvPr>
          <p:cNvGraphicFramePr>
            <a:graphicFrameLocks/>
          </p:cNvGraphicFramePr>
          <p:nvPr userDrawn="1">
            <p:extLst>
              <p:ext uri="{D42A27DB-BD31-4B8C-83A1-F6EECF244321}">
                <p14:modId xmlns:p14="http://schemas.microsoft.com/office/powerpoint/2010/main" val="3226100088"/>
              </p:ext>
            </p:extLst>
          </p:nvPr>
        </p:nvGraphicFramePr>
        <p:xfrm>
          <a:off x="4670425" y="524625"/>
          <a:ext cx="7158036" cy="5963520"/>
        </p:xfrm>
        <a:graphic>
          <a:graphicData uri="http://schemas.openxmlformats.org/drawingml/2006/table">
            <a:tbl>
              <a:tblPr firstRow="1" bandRow="1"/>
              <a:tblGrid>
                <a:gridCol w="3171248">
                  <a:extLst>
                    <a:ext uri="{9D8B030D-6E8A-4147-A177-3AD203B41FA5}">
                      <a16:colId xmlns:a16="http://schemas.microsoft.com/office/drawing/2014/main" val="2284215057"/>
                    </a:ext>
                  </a:extLst>
                </a:gridCol>
                <a:gridCol w="2008909">
                  <a:extLst>
                    <a:ext uri="{9D8B030D-6E8A-4147-A177-3AD203B41FA5}">
                      <a16:colId xmlns:a16="http://schemas.microsoft.com/office/drawing/2014/main" val="754782747"/>
                    </a:ext>
                  </a:extLst>
                </a:gridCol>
                <a:gridCol w="1977879">
                  <a:extLst>
                    <a:ext uri="{9D8B030D-6E8A-4147-A177-3AD203B41FA5}">
                      <a16:colId xmlns:a16="http://schemas.microsoft.com/office/drawing/2014/main" val="3159879147"/>
                    </a:ext>
                  </a:extLst>
                </a:gridCol>
              </a:tblGrid>
              <a:tr h="596352">
                <a:tc>
                  <a:txBody>
                    <a:bodyPr/>
                    <a:lstStyle/>
                    <a:p>
                      <a:r>
                        <a:rPr lang="en-CA" b="1" dirty="0">
                          <a:solidFill>
                            <a:schemeClr val="bg1"/>
                          </a:solidFill>
                        </a:rPr>
                        <a:t>Topic</a:t>
                      </a:r>
                    </a:p>
                  </a:txBody>
                  <a:tcPr marL="144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tc>
                  <a:txBody>
                    <a:bodyPr/>
                    <a:lstStyle/>
                    <a:p>
                      <a:r>
                        <a:rPr lang="en-CA" b="1" dirty="0">
                          <a:solidFill>
                            <a:schemeClr val="bg1"/>
                          </a:solidFill>
                        </a:rPr>
                        <a:t>Presenter </a:t>
                      </a:r>
                    </a:p>
                  </a:txBody>
                  <a:tcPr marL="144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tc>
                  <a:txBody>
                    <a:bodyPr/>
                    <a:lstStyle/>
                    <a:p>
                      <a:r>
                        <a:rPr lang="en-CA" b="1" dirty="0">
                          <a:solidFill>
                            <a:schemeClr val="bg1"/>
                          </a:solidFill>
                        </a:rPr>
                        <a:t>Time</a:t>
                      </a:r>
                    </a:p>
                  </a:txBody>
                  <a:tcPr marL="144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657583239"/>
                  </a:ext>
                </a:extLst>
              </a:tr>
              <a:tr h="596352">
                <a:tc>
                  <a:txBody>
                    <a:bodyPr/>
                    <a:lstStyle/>
                    <a:p>
                      <a:r>
                        <a:rPr lang="en-CA" sz="1600" dirty="0">
                          <a:solidFill>
                            <a:schemeClr val="tx1"/>
                          </a:solidFill>
                        </a:rPr>
                        <a:t>Topic A</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15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08797595"/>
                  </a:ext>
                </a:extLst>
              </a:tr>
              <a:tr h="596352">
                <a:tc>
                  <a:txBody>
                    <a:bodyPr/>
                    <a:lstStyle/>
                    <a:p>
                      <a:r>
                        <a:rPr lang="en-CA" sz="1600" dirty="0">
                          <a:solidFill>
                            <a:schemeClr val="tx1"/>
                          </a:solidFill>
                        </a:rPr>
                        <a:t>Topic B</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25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36155922"/>
                  </a:ext>
                </a:extLst>
              </a:tr>
              <a:tr h="596352">
                <a:tc>
                  <a:txBody>
                    <a:bodyPr/>
                    <a:lstStyle/>
                    <a:p>
                      <a:r>
                        <a:rPr lang="en-CA" sz="1600" dirty="0">
                          <a:solidFill>
                            <a:schemeClr val="tx1"/>
                          </a:solidFill>
                        </a:rPr>
                        <a:t>Topic C</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15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07515933"/>
                  </a:ext>
                </a:extLst>
              </a:tr>
              <a:tr h="596352">
                <a:tc>
                  <a:txBody>
                    <a:bodyPr/>
                    <a:lstStyle/>
                    <a:p>
                      <a:r>
                        <a:rPr lang="en-CA" sz="1600" dirty="0">
                          <a:solidFill>
                            <a:schemeClr val="tx1"/>
                          </a:solidFill>
                        </a:rPr>
                        <a:t>Topic D</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25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83325501"/>
                  </a:ext>
                </a:extLst>
              </a:tr>
              <a:tr h="596352">
                <a:tc>
                  <a:txBody>
                    <a:bodyPr/>
                    <a:lstStyle/>
                    <a:p>
                      <a:r>
                        <a:rPr lang="en-CA" sz="1600" dirty="0">
                          <a:solidFill>
                            <a:schemeClr val="tx1"/>
                          </a:solidFill>
                        </a:rPr>
                        <a:t>Topic 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15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37168508"/>
                  </a:ext>
                </a:extLst>
              </a:tr>
              <a:tr h="596352">
                <a:tc>
                  <a:txBody>
                    <a:bodyPr/>
                    <a:lstStyle/>
                    <a:p>
                      <a:r>
                        <a:rPr lang="en-CA" sz="1600" dirty="0">
                          <a:solidFill>
                            <a:schemeClr val="tx1"/>
                          </a:solidFill>
                        </a:rPr>
                        <a:t>Topic F</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25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71122922"/>
                  </a:ext>
                </a:extLst>
              </a:tr>
              <a:tr h="596352">
                <a:tc>
                  <a:txBody>
                    <a:bodyPr/>
                    <a:lstStyle/>
                    <a:p>
                      <a:r>
                        <a:rPr lang="en-CA" sz="1600" dirty="0">
                          <a:solidFill>
                            <a:schemeClr val="tx1"/>
                          </a:solidFill>
                        </a:rPr>
                        <a:t>Topic G</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15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63579063"/>
                  </a:ext>
                </a:extLst>
              </a:tr>
              <a:tr h="596352">
                <a:tc>
                  <a:txBody>
                    <a:bodyPr/>
                    <a:lstStyle/>
                    <a:p>
                      <a:r>
                        <a:rPr lang="en-CA" sz="1600" dirty="0">
                          <a:solidFill>
                            <a:schemeClr val="tx1"/>
                          </a:solidFill>
                        </a:rPr>
                        <a:t>Topic H</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25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61583603"/>
                  </a:ext>
                </a:extLst>
              </a:tr>
              <a:tr h="596352">
                <a:tc>
                  <a:txBody>
                    <a:bodyPr/>
                    <a:lstStyle/>
                    <a:p>
                      <a:r>
                        <a:rPr lang="en-CA" sz="1600" dirty="0">
                          <a:solidFill>
                            <a:schemeClr val="tx1"/>
                          </a:solidFill>
                        </a:rPr>
                        <a:t>Topic I</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Name</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600" dirty="0">
                          <a:solidFill>
                            <a:schemeClr val="tx1"/>
                          </a:solidFill>
                        </a:rPr>
                        <a:t>15 min</a:t>
                      </a:r>
                    </a:p>
                  </a:txBody>
                  <a:tcPr marL="144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82411591"/>
                  </a:ext>
                </a:extLst>
              </a:tr>
            </a:tbl>
          </a:graphicData>
        </a:graphic>
      </p:graphicFrame>
      <p:sp>
        <p:nvSpPr>
          <p:cNvPr id="8" name="Title 1"/>
          <p:cNvSpPr txBox="1">
            <a:spLocks/>
          </p:cNvSpPr>
          <p:nvPr userDrawn="1"/>
        </p:nvSpPr>
        <p:spPr>
          <a:xfrm>
            <a:off x="189864" y="2067102"/>
            <a:ext cx="2355273" cy="596669"/>
          </a:xfrm>
          <a:prstGeom prst="rect">
            <a:avLst/>
          </a:prstGeom>
        </p:spPr>
        <p:txBody>
          <a:bodyPr anchor="b"/>
          <a:lstStyle>
            <a:lvl1pPr algn="l" defTabSz="914400" rtl="0" eaLnBrk="1" latinLnBrk="0" hangingPunct="1">
              <a:lnSpc>
                <a:spcPct val="90000"/>
              </a:lnSpc>
              <a:spcBef>
                <a:spcPct val="0"/>
              </a:spcBef>
              <a:buNone/>
              <a:defRPr sz="3200" kern="1200">
                <a:solidFill>
                  <a:schemeClr val="bg1"/>
                </a:solidFill>
                <a:latin typeface="Cabin" pitchFamily="2" charset="0"/>
                <a:ea typeface="+mj-ea"/>
                <a:cs typeface="+mj-cs"/>
              </a:defRPr>
            </a:lvl1pPr>
          </a:lstStyle>
          <a:p>
            <a:r>
              <a:rPr lang="en-US" sz="2000" dirty="0"/>
              <a:t>Nov</a:t>
            </a:r>
            <a:r>
              <a:rPr lang="en-US" sz="2000" baseline="0" dirty="0"/>
              <a:t> 1, 2021</a:t>
            </a:r>
            <a:endParaRPr lang="en-CA" sz="2000" dirty="0"/>
          </a:p>
        </p:txBody>
      </p:sp>
      <p:sp>
        <p:nvSpPr>
          <p:cNvPr id="11" name="Title 1"/>
          <p:cNvSpPr txBox="1">
            <a:spLocks/>
          </p:cNvSpPr>
          <p:nvPr userDrawn="1"/>
        </p:nvSpPr>
        <p:spPr>
          <a:xfrm>
            <a:off x="189864" y="1127760"/>
            <a:ext cx="2355273" cy="596669"/>
          </a:xfrm>
          <a:prstGeom prst="rect">
            <a:avLst/>
          </a:prstGeom>
        </p:spPr>
        <p:txBody>
          <a:bodyPr anchor="b"/>
          <a:lstStyle>
            <a:lvl1pPr algn="l" defTabSz="914400" rtl="0" eaLnBrk="1" latinLnBrk="0" hangingPunct="1">
              <a:lnSpc>
                <a:spcPct val="90000"/>
              </a:lnSpc>
              <a:spcBef>
                <a:spcPct val="0"/>
              </a:spcBef>
              <a:buNone/>
              <a:defRPr sz="3200" kern="1200">
                <a:solidFill>
                  <a:schemeClr val="bg1"/>
                </a:solidFill>
                <a:latin typeface="Cabin" pitchFamily="2" charset="0"/>
                <a:ea typeface="+mj-ea"/>
                <a:cs typeface="+mj-cs"/>
              </a:defRPr>
            </a:lvl1pPr>
          </a:lstStyle>
          <a:p>
            <a:r>
              <a:rPr lang="en-US" sz="2800" dirty="0"/>
              <a:t>Title/Topic</a:t>
            </a:r>
            <a:endParaRPr lang="en-CA" sz="2800" dirty="0"/>
          </a:p>
        </p:txBody>
      </p:sp>
    </p:spTree>
    <p:extLst>
      <p:ext uri="{BB962C8B-B14F-4D97-AF65-F5344CB8AC3E}">
        <p14:creationId xmlns:p14="http://schemas.microsoft.com/office/powerpoint/2010/main" val="407432657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Picture with Caption">
    <p:bg>
      <p:bgPr>
        <a:solidFill>
          <a:srgbClr val="0080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290320"/>
            <a:ext cx="11495723" cy="4358640"/>
          </a:xfrm>
          <a:prstGeom prst="rect">
            <a:avLst/>
          </a:prstGeom>
        </p:spPr>
        <p:txBody>
          <a:bodyPr anchor="ctr" anchorCtr="0"/>
          <a:lstStyle>
            <a:lvl1pPr algn="ctr">
              <a:defRPr sz="8800" b="1">
                <a:solidFill>
                  <a:schemeClr val="tx1"/>
                </a:solidFill>
                <a:latin typeface="Cabin" pitchFamily="2" charset="0"/>
              </a:defRPr>
            </a:lvl1pPr>
          </a:lstStyle>
          <a:p>
            <a:r>
              <a:rPr lang="en-US" dirty="0"/>
              <a:t>Add text here</a:t>
            </a:r>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 y="5920975"/>
            <a:ext cx="3036957" cy="838200"/>
          </a:xfrm>
          <a:prstGeom prst="rect">
            <a:avLst/>
          </a:prstGeom>
        </p:spPr>
      </p:pic>
    </p:spTree>
    <p:extLst>
      <p:ext uri="{BB962C8B-B14F-4D97-AF65-F5344CB8AC3E}">
        <p14:creationId xmlns:p14="http://schemas.microsoft.com/office/powerpoint/2010/main" val="394006029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Picture with Caption">
    <p:bg>
      <p:bgPr>
        <a:solidFill>
          <a:srgbClr val="7BCED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290320"/>
            <a:ext cx="11495723" cy="4358640"/>
          </a:xfrm>
          <a:prstGeom prst="rect">
            <a:avLst/>
          </a:prstGeom>
        </p:spPr>
        <p:txBody>
          <a:bodyPr anchor="ctr" anchorCtr="0"/>
          <a:lstStyle>
            <a:lvl1pPr algn="ctr">
              <a:defRPr sz="8800" b="1">
                <a:solidFill>
                  <a:schemeClr val="tx1"/>
                </a:solidFill>
                <a:latin typeface="Cabin" pitchFamily="2" charset="0"/>
              </a:defRPr>
            </a:lvl1pPr>
          </a:lstStyle>
          <a:p>
            <a:r>
              <a:rPr lang="en-US" dirty="0"/>
              <a:t>Add text here</a:t>
            </a:r>
            <a:endParaRPr lang="en-CA"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 y="5920975"/>
            <a:ext cx="3036957" cy="838200"/>
          </a:xfrm>
          <a:prstGeom prst="rect">
            <a:avLst/>
          </a:prstGeom>
        </p:spPr>
      </p:pic>
    </p:spTree>
    <p:extLst>
      <p:ext uri="{BB962C8B-B14F-4D97-AF65-F5344CB8AC3E}">
        <p14:creationId xmlns:p14="http://schemas.microsoft.com/office/powerpoint/2010/main" val="283897531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Picture with Captio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290320"/>
            <a:ext cx="11495723" cy="4358640"/>
          </a:xfrm>
          <a:prstGeom prst="rect">
            <a:avLst/>
          </a:prstGeom>
        </p:spPr>
        <p:txBody>
          <a:bodyPr anchor="ctr" anchorCtr="0"/>
          <a:lstStyle>
            <a:lvl1pPr algn="ctr">
              <a:defRPr sz="8800" b="1">
                <a:solidFill>
                  <a:schemeClr val="tx1"/>
                </a:solidFill>
                <a:latin typeface="Cabin" pitchFamily="2" charset="0"/>
              </a:defRPr>
            </a:lvl1pPr>
          </a:lstStyle>
          <a:p>
            <a:r>
              <a:rPr lang="en-US" dirty="0"/>
              <a:t>Add text here</a:t>
            </a:r>
            <a:endParaRPr lang="en-CA"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 y="5920975"/>
            <a:ext cx="3036957" cy="838200"/>
          </a:xfrm>
          <a:prstGeom prst="rect">
            <a:avLst/>
          </a:prstGeom>
        </p:spPr>
      </p:pic>
    </p:spTree>
    <p:extLst>
      <p:ext uri="{BB962C8B-B14F-4D97-AF65-F5344CB8AC3E}">
        <p14:creationId xmlns:p14="http://schemas.microsoft.com/office/powerpoint/2010/main" val="39357881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Picture with Caption">
    <p:bg>
      <p:bgPr>
        <a:solidFill>
          <a:srgbClr val="ED657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290320"/>
            <a:ext cx="11495723" cy="4358640"/>
          </a:xfrm>
          <a:prstGeom prst="rect">
            <a:avLst/>
          </a:prstGeom>
        </p:spPr>
        <p:txBody>
          <a:bodyPr anchor="ctr" anchorCtr="0"/>
          <a:lstStyle>
            <a:lvl1pPr algn="ctr">
              <a:defRPr sz="8800" b="1">
                <a:solidFill>
                  <a:schemeClr val="tx1"/>
                </a:solidFill>
                <a:latin typeface="Cabin" pitchFamily="2" charset="0"/>
              </a:defRPr>
            </a:lvl1pPr>
          </a:lstStyle>
          <a:p>
            <a:r>
              <a:rPr lang="en-US" dirty="0"/>
              <a:t>Add text here</a:t>
            </a:r>
            <a:endParaRPr lang="en-CA"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 y="5920975"/>
            <a:ext cx="3036957" cy="838200"/>
          </a:xfrm>
          <a:prstGeom prst="rect">
            <a:avLst/>
          </a:prstGeom>
        </p:spPr>
      </p:pic>
    </p:spTree>
    <p:extLst>
      <p:ext uri="{BB962C8B-B14F-4D97-AF65-F5344CB8AC3E}">
        <p14:creationId xmlns:p14="http://schemas.microsoft.com/office/powerpoint/2010/main" val="331340951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Picture with Captio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440" y="1290320"/>
            <a:ext cx="11495723" cy="4358640"/>
          </a:xfrm>
          <a:prstGeom prst="rect">
            <a:avLst/>
          </a:prstGeom>
        </p:spPr>
        <p:txBody>
          <a:bodyPr anchor="ctr" anchorCtr="0"/>
          <a:lstStyle>
            <a:lvl1pPr algn="ctr">
              <a:defRPr sz="8800" b="1">
                <a:solidFill>
                  <a:schemeClr val="tx1"/>
                </a:solidFill>
                <a:latin typeface="Cabin" pitchFamily="2" charset="0"/>
              </a:defRPr>
            </a:lvl1pPr>
          </a:lstStyle>
          <a:p>
            <a:r>
              <a:rPr lang="en-US" dirty="0"/>
              <a:t>Add text here</a:t>
            </a:r>
            <a:endParaRPr lang="en-CA"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 y="5920975"/>
            <a:ext cx="3036957" cy="838200"/>
          </a:xfrm>
          <a:prstGeom prst="rect">
            <a:avLst/>
          </a:prstGeom>
        </p:spPr>
      </p:pic>
    </p:spTree>
    <p:extLst>
      <p:ext uri="{BB962C8B-B14F-4D97-AF65-F5344CB8AC3E}">
        <p14:creationId xmlns:p14="http://schemas.microsoft.com/office/powerpoint/2010/main" val="17421429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grpSp>
        <p:nvGrpSpPr>
          <p:cNvPr id="11" name="Group 10">
            <a:extLst>
              <a:ext uri="{FF2B5EF4-FFF2-40B4-BE49-F238E27FC236}">
                <a16:creationId xmlns:a16="http://schemas.microsoft.com/office/drawing/2014/main" id="{2F969539-B0DE-4518-B347-7833B33BC806}"/>
              </a:ext>
            </a:extLst>
          </p:cNvPr>
          <p:cNvGrpSpPr/>
          <p:nvPr userDrawn="1"/>
        </p:nvGrpSpPr>
        <p:grpSpPr>
          <a:xfrm>
            <a:off x="9297982" y="1950736"/>
            <a:ext cx="2043346" cy="2043680"/>
            <a:chOff x="9443371" y="2427146"/>
            <a:chExt cx="2003730" cy="2004058"/>
          </a:xfrm>
        </p:grpSpPr>
        <p:sp>
          <p:nvSpPr>
            <p:cNvPr id="12" name="Oval 11">
              <a:extLst>
                <a:ext uri="{FF2B5EF4-FFF2-40B4-BE49-F238E27FC236}">
                  <a16:creationId xmlns:a16="http://schemas.microsoft.com/office/drawing/2014/main" id="{21C7584D-7AD3-4C46-8E8D-D45F96F8B23F}"/>
                </a:ext>
              </a:extLst>
            </p:cNvPr>
            <p:cNvSpPr/>
            <p:nvPr/>
          </p:nvSpPr>
          <p:spPr>
            <a:xfrm>
              <a:off x="9443371" y="2427146"/>
              <a:ext cx="2003730" cy="2004058"/>
            </a:xfrm>
            <a:prstGeom prst="ellipse">
              <a:avLst/>
            </a:prstGeom>
            <a:solidFill>
              <a:schemeClr val="bg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Shape 7">
              <a:extLst>
                <a:ext uri="{FF2B5EF4-FFF2-40B4-BE49-F238E27FC236}">
                  <a16:creationId xmlns:a16="http://schemas.microsoft.com/office/drawing/2014/main" id="{F94EFDA8-0F0B-4DE7-9B40-DDACA7887645}"/>
                </a:ext>
              </a:extLst>
            </p:cNvPr>
            <p:cNvSpPr/>
            <p:nvPr/>
          </p:nvSpPr>
          <p:spPr>
            <a:xfrm>
              <a:off x="9509487" y="2493960"/>
              <a:ext cx="1870433" cy="1870431"/>
            </a:xfrm>
            <a:custGeom>
              <a:avLst/>
              <a:gdLst>
                <a:gd name="connsiteX0" fmla="*/ 0 w 1870433"/>
                <a:gd name="connsiteY0" fmla="*/ 935216 h 1870431"/>
                <a:gd name="connsiteX1" fmla="*/ 935217 w 1870433"/>
                <a:gd name="connsiteY1" fmla="*/ 0 h 1870431"/>
                <a:gd name="connsiteX2" fmla="*/ 1870434 w 1870433"/>
                <a:gd name="connsiteY2" fmla="*/ 935216 h 1870431"/>
                <a:gd name="connsiteX3" fmla="*/ 935217 w 1870433"/>
                <a:gd name="connsiteY3" fmla="*/ 1870432 h 1870431"/>
                <a:gd name="connsiteX4" fmla="*/ 0 w 1870433"/>
                <a:gd name="connsiteY4" fmla="*/ 935216 h 18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433" h="1870431">
                  <a:moveTo>
                    <a:pt x="0" y="935216"/>
                  </a:moveTo>
                  <a:cubicBezTo>
                    <a:pt x="0" y="418710"/>
                    <a:pt x="418711" y="0"/>
                    <a:pt x="935217" y="0"/>
                  </a:cubicBezTo>
                  <a:cubicBezTo>
                    <a:pt x="1451723" y="0"/>
                    <a:pt x="1870434" y="418710"/>
                    <a:pt x="1870434" y="935216"/>
                  </a:cubicBezTo>
                  <a:cubicBezTo>
                    <a:pt x="1870434" y="1451722"/>
                    <a:pt x="1451723" y="1870432"/>
                    <a:pt x="935217" y="1870432"/>
                  </a:cubicBezTo>
                  <a:cubicBezTo>
                    <a:pt x="418711" y="1870432"/>
                    <a:pt x="0" y="1451722"/>
                    <a:pt x="0" y="935216"/>
                  </a:cubicBezTo>
                  <a:close/>
                </a:path>
              </a:pathLst>
            </a:custGeom>
            <a:solidFill>
              <a:srgbClr val="FFFFFF"/>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3062" tIns="292654" rIns="291995" bIns="292655"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rPr>
                <a:t>Step 5</a:t>
              </a:r>
            </a:p>
          </p:txBody>
        </p:sp>
      </p:grpSp>
      <p:grpSp>
        <p:nvGrpSpPr>
          <p:cNvPr id="14" name="Group 13">
            <a:extLst>
              <a:ext uri="{FF2B5EF4-FFF2-40B4-BE49-F238E27FC236}">
                <a16:creationId xmlns:a16="http://schemas.microsoft.com/office/drawing/2014/main" id="{2DAF5BBE-BD6F-425B-95CC-ECD2FD220610}"/>
              </a:ext>
            </a:extLst>
          </p:cNvPr>
          <p:cNvGrpSpPr/>
          <p:nvPr userDrawn="1"/>
        </p:nvGrpSpPr>
        <p:grpSpPr>
          <a:xfrm>
            <a:off x="7185157" y="1950842"/>
            <a:ext cx="2043110" cy="2043110"/>
            <a:chOff x="7371508" y="2427250"/>
            <a:chExt cx="2003499" cy="2003499"/>
          </a:xfrm>
        </p:grpSpPr>
        <p:sp>
          <p:nvSpPr>
            <p:cNvPr id="15" name="Teardrop 14">
              <a:extLst>
                <a:ext uri="{FF2B5EF4-FFF2-40B4-BE49-F238E27FC236}">
                  <a16:creationId xmlns:a16="http://schemas.microsoft.com/office/drawing/2014/main" id="{C886BC77-2D7E-4AD3-BA90-F77431E32974}"/>
                </a:ext>
              </a:extLst>
            </p:cNvPr>
            <p:cNvSpPr/>
            <p:nvPr/>
          </p:nvSpPr>
          <p:spPr>
            <a:xfrm rot="2700000">
              <a:off x="7371508" y="2427250"/>
              <a:ext cx="2003499" cy="2003499"/>
            </a:xfrm>
            <a:prstGeom prst="teardrop">
              <a:avLst>
                <a:gd name="adj" fmla="val 100000"/>
              </a:avLst>
            </a:pr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Shape 9">
              <a:extLst>
                <a:ext uri="{FF2B5EF4-FFF2-40B4-BE49-F238E27FC236}">
                  <a16:creationId xmlns:a16="http://schemas.microsoft.com/office/drawing/2014/main" id="{FC62F8CA-3C8E-4EB8-8580-C0BA3BE522D1}"/>
                </a:ext>
              </a:extLst>
            </p:cNvPr>
            <p:cNvSpPr/>
            <p:nvPr/>
          </p:nvSpPr>
          <p:spPr>
            <a:xfrm>
              <a:off x="7439640" y="2493960"/>
              <a:ext cx="1870433" cy="1870431"/>
            </a:xfrm>
            <a:custGeom>
              <a:avLst/>
              <a:gdLst>
                <a:gd name="connsiteX0" fmla="*/ 0 w 1870433"/>
                <a:gd name="connsiteY0" fmla="*/ 935216 h 1870431"/>
                <a:gd name="connsiteX1" fmla="*/ 935217 w 1870433"/>
                <a:gd name="connsiteY1" fmla="*/ 0 h 1870431"/>
                <a:gd name="connsiteX2" fmla="*/ 1870434 w 1870433"/>
                <a:gd name="connsiteY2" fmla="*/ 935216 h 1870431"/>
                <a:gd name="connsiteX3" fmla="*/ 935217 w 1870433"/>
                <a:gd name="connsiteY3" fmla="*/ 1870432 h 1870431"/>
                <a:gd name="connsiteX4" fmla="*/ 0 w 1870433"/>
                <a:gd name="connsiteY4" fmla="*/ 935216 h 18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433" h="1870431">
                  <a:moveTo>
                    <a:pt x="0" y="935216"/>
                  </a:moveTo>
                  <a:cubicBezTo>
                    <a:pt x="0" y="418710"/>
                    <a:pt x="418711" y="0"/>
                    <a:pt x="935217" y="0"/>
                  </a:cubicBezTo>
                  <a:cubicBezTo>
                    <a:pt x="1451723" y="0"/>
                    <a:pt x="1870434" y="418710"/>
                    <a:pt x="1870434" y="935216"/>
                  </a:cubicBezTo>
                  <a:cubicBezTo>
                    <a:pt x="1870434" y="1451722"/>
                    <a:pt x="1451723" y="1870432"/>
                    <a:pt x="935217" y="1870432"/>
                  </a:cubicBezTo>
                  <a:cubicBezTo>
                    <a:pt x="418711" y="1870432"/>
                    <a:pt x="0" y="1451722"/>
                    <a:pt x="0" y="935216"/>
                  </a:cubicBezTo>
                  <a:close/>
                </a:path>
              </a:pathLst>
            </a:custGeom>
            <a:solidFill>
              <a:srgbClr val="FFFFFF"/>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1996" tIns="292654" rIns="293061" bIns="292655"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rPr>
                <a:t>Step 4</a:t>
              </a:r>
            </a:p>
          </p:txBody>
        </p:sp>
      </p:grpSp>
      <p:grpSp>
        <p:nvGrpSpPr>
          <p:cNvPr id="17" name="Group 16">
            <a:extLst>
              <a:ext uri="{FF2B5EF4-FFF2-40B4-BE49-F238E27FC236}">
                <a16:creationId xmlns:a16="http://schemas.microsoft.com/office/drawing/2014/main" id="{4D286EF7-4AC1-43FC-95C6-EC567C56B79A}"/>
              </a:ext>
            </a:extLst>
          </p:cNvPr>
          <p:cNvGrpSpPr/>
          <p:nvPr userDrawn="1"/>
        </p:nvGrpSpPr>
        <p:grpSpPr>
          <a:xfrm>
            <a:off x="5074387" y="1950842"/>
            <a:ext cx="2043110" cy="2043110"/>
            <a:chOff x="5301661" y="2427250"/>
            <a:chExt cx="2003499" cy="2003499"/>
          </a:xfrm>
        </p:grpSpPr>
        <p:sp>
          <p:nvSpPr>
            <p:cNvPr id="18" name="Teardrop 17">
              <a:extLst>
                <a:ext uri="{FF2B5EF4-FFF2-40B4-BE49-F238E27FC236}">
                  <a16:creationId xmlns:a16="http://schemas.microsoft.com/office/drawing/2014/main" id="{6B5030AF-1020-4F9B-97FC-AF3BBD714033}"/>
                </a:ext>
              </a:extLst>
            </p:cNvPr>
            <p:cNvSpPr/>
            <p:nvPr/>
          </p:nvSpPr>
          <p:spPr>
            <a:xfrm rot="2700000">
              <a:off x="5301661" y="2427250"/>
              <a:ext cx="2003499" cy="2003499"/>
            </a:xfrm>
            <a:prstGeom prst="teardrop">
              <a:avLst>
                <a:gd name="adj" fmla="val 10000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Shape 11">
              <a:extLst>
                <a:ext uri="{FF2B5EF4-FFF2-40B4-BE49-F238E27FC236}">
                  <a16:creationId xmlns:a16="http://schemas.microsoft.com/office/drawing/2014/main" id="{D86F5877-409D-4C89-B4AC-E79139479F0E}"/>
                </a:ext>
              </a:extLst>
            </p:cNvPr>
            <p:cNvSpPr/>
            <p:nvPr/>
          </p:nvSpPr>
          <p:spPr>
            <a:xfrm>
              <a:off x="5368727" y="2493960"/>
              <a:ext cx="1870433" cy="1870431"/>
            </a:xfrm>
            <a:custGeom>
              <a:avLst/>
              <a:gdLst>
                <a:gd name="connsiteX0" fmla="*/ 0 w 1870433"/>
                <a:gd name="connsiteY0" fmla="*/ 935216 h 1870431"/>
                <a:gd name="connsiteX1" fmla="*/ 935217 w 1870433"/>
                <a:gd name="connsiteY1" fmla="*/ 0 h 1870431"/>
                <a:gd name="connsiteX2" fmla="*/ 1870434 w 1870433"/>
                <a:gd name="connsiteY2" fmla="*/ 935216 h 1870431"/>
                <a:gd name="connsiteX3" fmla="*/ 935217 w 1870433"/>
                <a:gd name="connsiteY3" fmla="*/ 1870432 h 1870431"/>
                <a:gd name="connsiteX4" fmla="*/ 0 w 1870433"/>
                <a:gd name="connsiteY4" fmla="*/ 935216 h 18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433" h="1870431">
                  <a:moveTo>
                    <a:pt x="0" y="935216"/>
                  </a:moveTo>
                  <a:cubicBezTo>
                    <a:pt x="0" y="418710"/>
                    <a:pt x="418711" y="0"/>
                    <a:pt x="935217" y="0"/>
                  </a:cubicBezTo>
                  <a:cubicBezTo>
                    <a:pt x="1451723" y="0"/>
                    <a:pt x="1870434" y="418710"/>
                    <a:pt x="1870434" y="935216"/>
                  </a:cubicBezTo>
                  <a:cubicBezTo>
                    <a:pt x="1870434" y="1451722"/>
                    <a:pt x="1451723" y="1870432"/>
                    <a:pt x="935217" y="1870432"/>
                  </a:cubicBezTo>
                  <a:cubicBezTo>
                    <a:pt x="418711" y="1870432"/>
                    <a:pt x="0" y="1451722"/>
                    <a:pt x="0" y="935216"/>
                  </a:cubicBezTo>
                  <a:close/>
                </a:path>
              </a:pathLst>
            </a:custGeom>
            <a:solidFill>
              <a:srgbClr val="FFFFFF"/>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1996" tIns="292654" rIns="293061" bIns="292655"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rPr>
                <a:t>Step 3</a:t>
              </a:r>
            </a:p>
          </p:txBody>
        </p:sp>
      </p:grpSp>
      <p:grpSp>
        <p:nvGrpSpPr>
          <p:cNvPr id="20" name="Group 19">
            <a:extLst>
              <a:ext uri="{FF2B5EF4-FFF2-40B4-BE49-F238E27FC236}">
                <a16:creationId xmlns:a16="http://schemas.microsoft.com/office/drawing/2014/main" id="{375DD769-B7CB-48EA-8402-F4223401877F}"/>
              </a:ext>
            </a:extLst>
          </p:cNvPr>
          <p:cNvGrpSpPr/>
          <p:nvPr userDrawn="1"/>
        </p:nvGrpSpPr>
        <p:grpSpPr>
          <a:xfrm>
            <a:off x="2962530" y="1950842"/>
            <a:ext cx="2043110" cy="2043110"/>
            <a:chOff x="3230748" y="2427250"/>
            <a:chExt cx="2003499" cy="2003499"/>
          </a:xfrm>
        </p:grpSpPr>
        <p:sp>
          <p:nvSpPr>
            <p:cNvPr id="21" name="Teardrop 20">
              <a:extLst>
                <a:ext uri="{FF2B5EF4-FFF2-40B4-BE49-F238E27FC236}">
                  <a16:creationId xmlns:a16="http://schemas.microsoft.com/office/drawing/2014/main" id="{5D60606A-B39C-4C3C-A742-9522D158476B}"/>
                </a:ext>
              </a:extLst>
            </p:cNvPr>
            <p:cNvSpPr/>
            <p:nvPr/>
          </p:nvSpPr>
          <p:spPr>
            <a:xfrm rot="2700000">
              <a:off x="3230748" y="2427250"/>
              <a:ext cx="2003499" cy="2003499"/>
            </a:xfrm>
            <a:prstGeom prst="teardrop">
              <a:avLst>
                <a:gd name="adj" fmla="val 1000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Freeform: Shape 13">
              <a:extLst>
                <a:ext uri="{FF2B5EF4-FFF2-40B4-BE49-F238E27FC236}">
                  <a16:creationId xmlns:a16="http://schemas.microsoft.com/office/drawing/2014/main" id="{995884C6-79FA-4F34-ACA4-550ABDF1AFD1}"/>
                </a:ext>
              </a:extLst>
            </p:cNvPr>
            <p:cNvSpPr/>
            <p:nvPr/>
          </p:nvSpPr>
          <p:spPr>
            <a:xfrm>
              <a:off x="3297814" y="2493960"/>
              <a:ext cx="1870433" cy="1870431"/>
            </a:xfrm>
            <a:custGeom>
              <a:avLst/>
              <a:gdLst>
                <a:gd name="connsiteX0" fmla="*/ 0 w 1870433"/>
                <a:gd name="connsiteY0" fmla="*/ 935216 h 1870431"/>
                <a:gd name="connsiteX1" fmla="*/ 935217 w 1870433"/>
                <a:gd name="connsiteY1" fmla="*/ 0 h 1870431"/>
                <a:gd name="connsiteX2" fmla="*/ 1870434 w 1870433"/>
                <a:gd name="connsiteY2" fmla="*/ 935216 h 1870431"/>
                <a:gd name="connsiteX3" fmla="*/ 935217 w 1870433"/>
                <a:gd name="connsiteY3" fmla="*/ 1870432 h 1870431"/>
                <a:gd name="connsiteX4" fmla="*/ 0 w 1870433"/>
                <a:gd name="connsiteY4" fmla="*/ 935216 h 18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433" h="1870431">
                  <a:moveTo>
                    <a:pt x="0" y="935216"/>
                  </a:moveTo>
                  <a:cubicBezTo>
                    <a:pt x="0" y="418710"/>
                    <a:pt x="418711" y="0"/>
                    <a:pt x="935217" y="0"/>
                  </a:cubicBezTo>
                  <a:cubicBezTo>
                    <a:pt x="1451723" y="0"/>
                    <a:pt x="1870434" y="418710"/>
                    <a:pt x="1870434" y="935216"/>
                  </a:cubicBezTo>
                  <a:cubicBezTo>
                    <a:pt x="1870434" y="1451722"/>
                    <a:pt x="1451723" y="1870432"/>
                    <a:pt x="935217" y="1870432"/>
                  </a:cubicBezTo>
                  <a:cubicBezTo>
                    <a:pt x="418711" y="1870432"/>
                    <a:pt x="0" y="1451722"/>
                    <a:pt x="0" y="935216"/>
                  </a:cubicBezTo>
                  <a:close/>
                </a:path>
              </a:pathLst>
            </a:custGeom>
            <a:solidFill>
              <a:srgbClr val="FFFFFF"/>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3062" tIns="292654" rIns="291995" bIns="292655"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rPr>
                <a:t>Step 2</a:t>
              </a:r>
            </a:p>
          </p:txBody>
        </p:sp>
      </p:grpSp>
      <p:grpSp>
        <p:nvGrpSpPr>
          <p:cNvPr id="23" name="Group 22">
            <a:extLst>
              <a:ext uri="{FF2B5EF4-FFF2-40B4-BE49-F238E27FC236}">
                <a16:creationId xmlns:a16="http://schemas.microsoft.com/office/drawing/2014/main" id="{67FDF8CF-3A6F-4E0B-BF4E-CC348D20BFE5}"/>
              </a:ext>
            </a:extLst>
          </p:cNvPr>
          <p:cNvGrpSpPr/>
          <p:nvPr userDrawn="1"/>
        </p:nvGrpSpPr>
        <p:grpSpPr>
          <a:xfrm>
            <a:off x="850673" y="1950842"/>
            <a:ext cx="2043110" cy="2043110"/>
            <a:chOff x="1159835" y="2427250"/>
            <a:chExt cx="2003499" cy="2003499"/>
          </a:xfrm>
        </p:grpSpPr>
        <p:sp>
          <p:nvSpPr>
            <p:cNvPr id="24" name="Teardrop 23">
              <a:extLst>
                <a:ext uri="{FF2B5EF4-FFF2-40B4-BE49-F238E27FC236}">
                  <a16:creationId xmlns:a16="http://schemas.microsoft.com/office/drawing/2014/main" id="{6A10C59C-FFC5-4204-8F9D-1A7B1B051EEF}"/>
                </a:ext>
              </a:extLst>
            </p:cNvPr>
            <p:cNvSpPr/>
            <p:nvPr/>
          </p:nvSpPr>
          <p:spPr>
            <a:xfrm rot="2700000">
              <a:off x="1159835" y="2427250"/>
              <a:ext cx="2003499" cy="2003499"/>
            </a:xfrm>
            <a:prstGeom prst="teardrop">
              <a:avLst>
                <a:gd name="adj" fmla="val 10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Shape 15">
              <a:extLst>
                <a:ext uri="{FF2B5EF4-FFF2-40B4-BE49-F238E27FC236}">
                  <a16:creationId xmlns:a16="http://schemas.microsoft.com/office/drawing/2014/main" id="{8F73F763-220B-4150-872C-2E7F585BC7FA}"/>
                </a:ext>
              </a:extLst>
            </p:cNvPr>
            <p:cNvSpPr/>
            <p:nvPr/>
          </p:nvSpPr>
          <p:spPr>
            <a:xfrm>
              <a:off x="1226901" y="2493960"/>
              <a:ext cx="1870433" cy="1870431"/>
            </a:xfrm>
            <a:custGeom>
              <a:avLst/>
              <a:gdLst>
                <a:gd name="connsiteX0" fmla="*/ 0 w 1870433"/>
                <a:gd name="connsiteY0" fmla="*/ 935216 h 1870431"/>
                <a:gd name="connsiteX1" fmla="*/ 935217 w 1870433"/>
                <a:gd name="connsiteY1" fmla="*/ 0 h 1870431"/>
                <a:gd name="connsiteX2" fmla="*/ 1870434 w 1870433"/>
                <a:gd name="connsiteY2" fmla="*/ 935216 h 1870431"/>
                <a:gd name="connsiteX3" fmla="*/ 935217 w 1870433"/>
                <a:gd name="connsiteY3" fmla="*/ 1870432 h 1870431"/>
                <a:gd name="connsiteX4" fmla="*/ 0 w 1870433"/>
                <a:gd name="connsiteY4" fmla="*/ 935216 h 18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433" h="1870431">
                  <a:moveTo>
                    <a:pt x="0" y="935216"/>
                  </a:moveTo>
                  <a:cubicBezTo>
                    <a:pt x="0" y="418710"/>
                    <a:pt x="418711" y="0"/>
                    <a:pt x="935217" y="0"/>
                  </a:cubicBezTo>
                  <a:cubicBezTo>
                    <a:pt x="1451723" y="0"/>
                    <a:pt x="1870434" y="418710"/>
                    <a:pt x="1870434" y="935216"/>
                  </a:cubicBezTo>
                  <a:cubicBezTo>
                    <a:pt x="1870434" y="1451722"/>
                    <a:pt x="1451723" y="1870432"/>
                    <a:pt x="935217" y="1870432"/>
                  </a:cubicBezTo>
                  <a:cubicBezTo>
                    <a:pt x="418711" y="1870432"/>
                    <a:pt x="0" y="1451722"/>
                    <a:pt x="0" y="935216"/>
                  </a:cubicBezTo>
                  <a:close/>
                </a:path>
              </a:pathLst>
            </a:custGeom>
            <a:solidFill>
              <a:srgbClr val="FFFFFF"/>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3062" tIns="292654" rIns="291995" bIns="292655"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rPr>
                <a:t>Step 1</a:t>
              </a:r>
            </a:p>
          </p:txBody>
        </p:sp>
      </p:grpSp>
      <p:sp>
        <p:nvSpPr>
          <p:cNvPr id="26" name="Rectangle 25">
            <a:extLst>
              <a:ext uri="{FF2B5EF4-FFF2-40B4-BE49-F238E27FC236}">
                <a16:creationId xmlns:a16="http://schemas.microsoft.com/office/drawing/2014/main" id="{0786BD8F-9131-476D-897D-8C0F42D2E712}"/>
              </a:ext>
            </a:extLst>
          </p:cNvPr>
          <p:cNvSpPr/>
          <p:nvPr userDrawn="1"/>
        </p:nvSpPr>
        <p:spPr>
          <a:xfrm>
            <a:off x="1086377" y="4257002"/>
            <a:ext cx="1571702" cy="1107996"/>
          </a:xfrm>
          <a:prstGeom prst="rect">
            <a:avLst/>
          </a:prstGeom>
        </p:spPr>
        <p:txBody>
          <a:bodyPr wrap="square">
            <a:spAutoFit/>
          </a:bodyPr>
          <a:lstStyle/>
          <a:p>
            <a:pPr algn="ctr"/>
            <a:r>
              <a:rPr lang="en-CA" sz="1100" b="1" dirty="0">
                <a:solidFill>
                  <a:schemeClr val="bg1"/>
                </a:solidFill>
              </a:rPr>
              <a:t>Step 1 Includes: </a:t>
            </a:r>
            <a:r>
              <a:rPr lang="en-CA" sz="1100" dirty="0">
                <a:solidFill>
                  <a:schemeClr val="bg1"/>
                </a:solidFill>
              </a:rPr>
              <a:t>Vestibulum et lacinia sit </a:t>
            </a:r>
            <a:r>
              <a:rPr lang="en-CA" sz="1100" dirty="0" err="1">
                <a:solidFill>
                  <a:schemeClr val="bg1"/>
                </a:solidFill>
              </a:rPr>
              <a:t>amet</a:t>
            </a:r>
            <a:r>
              <a:rPr lang="en-CA" sz="1100" dirty="0">
                <a:solidFill>
                  <a:schemeClr val="bg1"/>
                </a:solidFill>
              </a:rPr>
              <a:t>, </a:t>
            </a:r>
            <a:r>
              <a:rPr lang="en-CA" sz="1100" dirty="0" err="1">
                <a:solidFill>
                  <a:schemeClr val="bg1"/>
                </a:solidFill>
              </a:rPr>
              <a:t>accumsan</a:t>
            </a:r>
            <a:r>
              <a:rPr lang="en-CA" sz="1100" dirty="0">
                <a:solidFill>
                  <a:schemeClr val="bg1"/>
                </a:solidFill>
              </a:rPr>
              <a:t> </a:t>
            </a:r>
            <a:r>
              <a:rPr lang="en-CA" sz="1100" dirty="0" err="1">
                <a:solidFill>
                  <a:schemeClr val="bg1"/>
                </a:solidFill>
              </a:rPr>
              <a:t>eu</a:t>
            </a:r>
            <a:r>
              <a:rPr lang="en-CA" sz="1100" dirty="0">
                <a:solidFill>
                  <a:schemeClr val="bg1"/>
                </a:solidFill>
              </a:rPr>
              <a:t> risus. </a:t>
            </a:r>
            <a:r>
              <a:rPr lang="en-CA" sz="1100" dirty="0" err="1">
                <a:solidFill>
                  <a:schemeClr val="bg1"/>
                </a:solidFill>
              </a:rPr>
              <a:t>Aliquam</a:t>
            </a:r>
            <a:r>
              <a:rPr lang="en-CA" sz="1100" dirty="0">
                <a:solidFill>
                  <a:schemeClr val="bg1"/>
                </a:solidFill>
              </a:rPr>
              <a:t> </a:t>
            </a:r>
            <a:r>
              <a:rPr lang="en-CA" sz="1100" dirty="0" err="1">
                <a:solidFill>
                  <a:schemeClr val="bg1"/>
                </a:solidFill>
              </a:rPr>
              <a:t>ut</a:t>
            </a:r>
            <a:r>
              <a:rPr lang="en-CA" sz="1100" dirty="0">
                <a:solidFill>
                  <a:schemeClr val="bg1"/>
                </a:solidFill>
              </a:rPr>
              <a:t> </a:t>
            </a:r>
            <a:r>
              <a:rPr lang="en-CA" sz="1100" dirty="0" err="1">
                <a:solidFill>
                  <a:schemeClr val="bg1"/>
                </a:solidFill>
              </a:rPr>
              <a:t>tortor</a:t>
            </a:r>
            <a:r>
              <a:rPr lang="en-CA" sz="1100" dirty="0">
                <a:solidFill>
                  <a:schemeClr val="bg1"/>
                </a:solidFill>
              </a:rPr>
              <a:t> gravida, </a:t>
            </a:r>
            <a:r>
              <a:rPr lang="en-CA" sz="1100" dirty="0" err="1">
                <a:solidFill>
                  <a:schemeClr val="bg1"/>
                </a:solidFill>
              </a:rPr>
              <a:t>sodales</a:t>
            </a:r>
            <a:r>
              <a:rPr lang="en-CA" sz="1100" dirty="0">
                <a:solidFill>
                  <a:schemeClr val="bg1"/>
                </a:solidFill>
              </a:rPr>
              <a:t> </a:t>
            </a:r>
            <a:r>
              <a:rPr lang="en-CA" sz="1100" dirty="0" err="1">
                <a:solidFill>
                  <a:schemeClr val="bg1"/>
                </a:solidFill>
              </a:rPr>
              <a:t>massa</a:t>
            </a:r>
            <a:r>
              <a:rPr lang="en-CA" sz="1100" dirty="0">
                <a:solidFill>
                  <a:schemeClr val="bg1"/>
                </a:solidFill>
              </a:rPr>
              <a:t> sit </a:t>
            </a:r>
            <a:r>
              <a:rPr lang="en-CA" sz="1100" dirty="0" err="1">
                <a:solidFill>
                  <a:schemeClr val="bg1"/>
                </a:solidFill>
              </a:rPr>
              <a:t>amet</a:t>
            </a:r>
            <a:r>
              <a:rPr lang="en-CA" sz="1100" dirty="0">
                <a:solidFill>
                  <a:schemeClr val="bg1"/>
                </a:solidFill>
              </a:rPr>
              <a:t>, </a:t>
            </a:r>
            <a:r>
              <a:rPr lang="en-CA" sz="1100" dirty="0" err="1">
                <a:solidFill>
                  <a:schemeClr val="bg1"/>
                </a:solidFill>
              </a:rPr>
              <a:t>blandit</a:t>
            </a:r>
            <a:r>
              <a:rPr lang="en-CA" sz="1100" dirty="0">
                <a:solidFill>
                  <a:schemeClr val="bg1"/>
                </a:solidFill>
              </a:rPr>
              <a:t> </a:t>
            </a:r>
            <a:r>
              <a:rPr lang="en-CA" sz="1100" dirty="0" err="1">
                <a:solidFill>
                  <a:schemeClr val="bg1"/>
                </a:solidFill>
              </a:rPr>
              <a:t>orci</a:t>
            </a:r>
            <a:r>
              <a:rPr lang="en-CA" sz="1100" dirty="0">
                <a:solidFill>
                  <a:schemeClr val="bg1"/>
                </a:solidFill>
              </a:rPr>
              <a:t>. </a:t>
            </a:r>
          </a:p>
        </p:txBody>
      </p:sp>
      <p:sp>
        <p:nvSpPr>
          <p:cNvPr id="27" name="Rectangle 26">
            <a:extLst>
              <a:ext uri="{FF2B5EF4-FFF2-40B4-BE49-F238E27FC236}">
                <a16:creationId xmlns:a16="http://schemas.microsoft.com/office/drawing/2014/main" id="{E231A72B-3EA1-46DE-8A2E-D5C0AB25417F}"/>
              </a:ext>
            </a:extLst>
          </p:cNvPr>
          <p:cNvSpPr/>
          <p:nvPr userDrawn="1"/>
        </p:nvSpPr>
        <p:spPr>
          <a:xfrm>
            <a:off x="3197691" y="4257002"/>
            <a:ext cx="1571702" cy="1107996"/>
          </a:xfrm>
          <a:prstGeom prst="rect">
            <a:avLst/>
          </a:prstGeom>
        </p:spPr>
        <p:txBody>
          <a:bodyPr wrap="square">
            <a:spAutoFit/>
          </a:bodyPr>
          <a:lstStyle/>
          <a:p>
            <a:pPr algn="ctr"/>
            <a:r>
              <a:rPr lang="en-CA" sz="1100" b="1" dirty="0">
                <a:solidFill>
                  <a:schemeClr val="bg1"/>
                </a:solidFill>
              </a:rPr>
              <a:t>Step 2 Includes: </a:t>
            </a:r>
            <a:r>
              <a:rPr lang="en-CA" sz="1100" dirty="0">
                <a:solidFill>
                  <a:schemeClr val="bg1"/>
                </a:solidFill>
              </a:rPr>
              <a:t>Vestibulum et lacinia sit </a:t>
            </a:r>
            <a:r>
              <a:rPr lang="en-CA" sz="1100" dirty="0" err="1">
                <a:solidFill>
                  <a:schemeClr val="bg1"/>
                </a:solidFill>
              </a:rPr>
              <a:t>amet</a:t>
            </a:r>
            <a:r>
              <a:rPr lang="en-CA" sz="1100" dirty="0">
                <a:solidFill>
                  <a:schemeClr val="bg1"/>
                </a:solidFill>
              </a:rPr>
              <a:t>, </a:t>
            </a:r>
            <a:r>
              <a:rPr lang="en-CA" sz="1100" dirty="0" err="1">
                <a:solidFill>
                  <a:schemeClr val="bg1"/>
                </a:solidFill>
              </a:rPr>
              <a:t>accumsan</a:t>
            </a:r>
            <a:r>
              <a:rPr lang="en-CA" sz="1100" dirty="0">
                <a:solidFill>
                  <a:schemeClr val="bg1"/>
                </a:solidFill>
              </a:rPr>
              <a:t> </a:t>
            </a:r>
            <a:r>
              <a:rPr lang="en-CA" sz="1100" dirty="0" err="1">
                <a:solidFill>
                  <a:schemeClr val="bg1"/>
                </a:solidFill>
              </a:rPr>
              <a:t>eu</a:t>
            </a:r>
            <a:r>
              <a:rPr lang="en-CA" sz="1100" dirty="0">
                <a:solidFill>
                  <a:schemeClr val="bg1"/>
                </a:solidFill>
              </a:rPr>
              <a:t> risus. </a:t>
            </a:r>
            <a:r>
              <a:rPr lang="en-CA" sz="1100" dirty="0" err="1">
                <a:solidFill>
                  <a:schemeClr val="bg1"/>
                </a:solidFill>
              </a:rPr>
              <a:t>Aliquam</a:t>
            </a:r>
            <a:r>
              <a:rPr lang="en-CA" sz="1100" dirty="0">
                <a:solidFill>
                  <a:schemeClr val="bg1"/>
                </a:solidFill>
              </a:rPr>
              <a:t> </a:t>
            </a:r>
            <a:r>
              <a:rPr lang="en-CA" sz="1100" dirty="0" err="1">
                <a:solidFill>
                  <a:schemeClr val="bg1"/>
                </a:solidFill>
              </a:rPr>
              <a:t>ut</a:t>
            </a:r>
            <a:r>
              <a:rPr lang="en-CA" sz="1100" dirty="0">
                <a:solidFill>
                  <a:schemeClr val="bg1"/>
                </a:solidFill>
              </a:rPr>
              <a:t> </a:t>
            </a:r>
            <a:r>
              <a:rPr lang="en-CA" sz="1100" dirty="0" err="1">
                <a:solidFill>
                  <a:schemeClr val="bg1"/>
                </a:solidFill>
              </a:rPr>
              <a:t>tortor</a:t>
            </a:r>
            <a:r>
              <a:rPr lang="en-CA" sz="1100" dirty="0">
                <a:solidFill>
                  <a:schemeClr val="bg1"/>
                </a:solidFill>
              </a:rPr>
              <a:t> gravida, </a:t>
            </a:r>
            <a:r>
              <a:rPr lang="en-CA" sz="1100" dirty="0" err="1">
                <a:solidFill>
                  <a:schemeClr val="bg1"/>
                </a:solidFill>
              </a:rPr>
              <a:t>sodales</a:t>
            </a:r>
            <a:r>
              <a:rPr lang="en-CA" sz="1100" dirty="0">
                <a:solidFill>
                  <a:schemeClr val="bg1"/>
                </a:solidFill>
              </a:rPr>
              <a:t> </a:t>
            </a:r>
            <a:r>
              <a:rPr lang="en-CA" sz="1100" dirty="0" err="1">
                <a:solidFill>
                  <a:schemeClr val="bg1"/>
                </a:solidFill>
              </a:rPr>
              <a:t>massa</a:t>
            </a:r>
            <a:r>
              <a:rPr lang="en-CA" sz="1100" dirty="0">
                <a:solidFill>
                  <a:schemeClr val="bg1"/>
                </a:solidFill>
              </a:rPr>
              <a:t> sit </a:t>
            </a:r>
            <a:r>
              <a:rPr lang="en-CA" sz="1100" dirty="0" err="1">
                <a:solidFill>
                  <a:schemeClr val="bg1"/>
                </a:solidFill>
              </a:rPr>
              <a:t>amet</a:t>
            </a:r>
            <a:r>
              <a:rPr lang="en-CA" sz="1100" dirty="0">
                <a:solidFill>
                  <a:schemeClr val="bg1"/>
                </a:solidFill>
              </a:rPr>
              <a:t>, </a:t>
            </a:r>
            <a:r>
              <a:rPr lang="en-CA" sz="1100" dirty="0" err="1">
                <a:solidFill>
                  <a:schemeClr val="bg1"/>
                </a:solidFill>
              </a:rPr>
              <a:t>blandit</a:t>
            </a:r>
            <a:r>
              <a:rPr lang="en-CA" sz="1100" dirty="0">
                <a:solidFill>
                  <a:schemeClr val="bg1"/>
                </a:solidFill>
              </a:rPr>
              <a:t> </a:t>
            </a:r>
            <a:r>
              <a:rPr lang="en-CA" sz="1100" dirty="0" err="1">
                <a:solidFill>
                  <a:schemeClr val="bg1"/>
                </a:solidFill>
              </a:rPr>
              <a:t>orci</a:t>
            </a:r>
            <a:r>
              <a:rPr lang="en-CA" sz="1100" dirty="0">
                <a:solidFill>
                  <a:schemeClr val="bg1"/>
                </a:solidFill>
              </a:rPr>
              <a:t>. </a:t>
            </a:r>
          </a:p>
        </p:txBody>
      </p:sp>
      <p:sp>
        <p:nvSpPr>
          <p:cNvPr id="28" name="Rectangle 27">
            <a:extLst>
              <a:ext uri="{FF2B5EF4-FFF2-40B4-BE49-F238E27FC236}">
                <a16:creationId xmlns:a16="http://schemas.microsoft.com/office/drawing/2014/main" id="{846FF8A4-8AF0-45E9-A5A8-7893B9745365}"/>
              </a:ext>
            </a:extLst>
          </p:cNvPr>
          <p:cNvSpPr/>
          <p:nvPr userDrawn="1"/>
        </p:nvSpPr>
        <p:spPr>
          <a:xfrm>
            <a:off x="5316773" y="4257002"/>
            <a:ext cx="1571702" cy="1107996"/>
          </a:xfrm>
          <a:prstGeom prst="rect">
            <a:avLst/>
          </a:prstGeom>
        </p:spPr>
        <p:txBody>
          <a:bodyPr wrap="square">
            <a:spAutoFit/>
          </a:bodyPr>
          <a:lstStyle/>
          <a:p>
            <a:pPr algn="ctr"/>
            <a:r>
              <a:rPr lang="en-CA" sz="1100" b="1" dirty="0">
                <a:solidFill>
                  <a:schemeClr val="bg1"/>
                </a:solidFill>
              </a:rPr>
              <a:t>Step 3 Includes: </a:t>
            </a:r>
            <a:r>
              <a:rPr lang="en-CA" sz="1100" dirty="0">
                <a:solidFill>
                  <a:schemeClr val="bg1"/>
                </a:solidFill>
              </a:rPr>
              <a:t>Vestibulum et lacinia sit </a:t>
            </a:r>
            <a:r>
              <a:rPr lang="en-CA" sz="1100" dirty="0" err="1">
                <a:solidFill>
                  <a:schemeClr val="bg1"/>
                </a:solidFill>
              </a:rPr>
              <a:t>amet</a:t>
            </a:r>
            <a:r>
              <a:rPr lang="en-CA" sz="1100" dirty="0">
                <a:solidFill>
                  <a:schemeClr val="bg1"/>
                </a:solidFill>
              </a:rPr>
              <a:t>, </a:t>
            </a:r>
            <a:r>
              <a:rPr lang="en-CA" sz="1100" dirty="0" err="1">
                <a:solidFill>
                  <a:schemeClr val="bg1"/>
                </a:solidFill>
              </a:rPr>
              <a:t>accumsan</a:t>
            </a:r>
            <a:r>
              <a:rPr lang="en-CA" sz="1100" dirty="0">
                <a:solidFill>
                  <a:schemeClr val="bg1"/>
                </a:solidFill>
              </a:rPr>
              <a:t> </a:t>
            </a:r>
            <a:r>
              <a:rPr lang="en-CA" sz="1100" dirty="0" err="1">
                <a:solidFill>
                  <a:schemeClr val="bg1"/>
                </a:solidFill>
              </a:rPr>
              <a:t>eu</a:t>
            </a:r>
            <a:r>
              <a:rPr lang="en-CA" sz="1100" dirty="0">
                <a:solidFill>
                  <a:schemeClr val="bg1"/>
                </a:solidFill>
              </a:rPr>
              <a:t> risus. </a:t>
            </a:r>
            <a:r>
              <a:rPr lang="en-CA" sz="1100" dirty="0" err="1">
                <a:solidFill>
                  <a:schemeClr val="bg1"/>
                </a:solidFill>
              </a:rPr>
              <a:t>Aliquam</a:t>
            </a:r>
            <a:r>
              <a:rPr lang="en-CA" sz="1100" dirty="0">
                <a:solidFill>
                  <a:schemeClr val="bg1"/>
                </a:solidFill>
              </a:rPr>
              <a:t> </a:t>
            </a:r>
            <a:r>
              <a:rPr lang="en-CA" sz="1100" dirty="0" err="1">
                <a:solidFill>
                  <a:schemeClr val="bg1"/>
                </a:solidFill>
              </a:rPr>
              <a:t>ut</a:t>
            </a:r>
            <a:r>
              <a:rPr lang="en-CA" sz="1100" dirty="0">
                <a:solidFill>
                  <a:schemeClr val="bg1"/>
                </a:solidFill>
              </a:rPr>
              <a:t> </a:t>
            </a:r>
            <a:r>
              <a:rPr lang="en-CA" sz="1100" dirty="0" err="1">
                <a:solidFill>
                  <a:schemeClr val="bg1"/>
                </a:solidFill>
              </a:rPr>
              <a:t>tortor</a:t>
            </a:r>
            <a:r>
              <a:rPr lang="en-CA" sz="1100" dirty="0">
                <a:solidFill>
                  <a:schemeClr val="bg1"/>
                </a:solidFill>
              </a:rPr>
              <a:t> gravida, </a:t>
            </a:r>
            <a:r>
              <a:rPr lang="en-CA" sz="1100" dirty="0" err="1">
                <a:solidFill>
                  <a:schemeClr val="bg1"/>
                </a:solidFill>
              </a:rPr>
              <a:t>sodales</a:t>
            </a:r>
            <a:r>
              <a:rPr lang="en-CA" sz="1100" dirty="0">
                <a:solidFill>
                  <a:schemeClr val="bg1"/>
                </a:solidFill>
              </a:rPr>
              <a:t> </a:t>
            </a:r>
            <a:r>
              <a:rPr lang="en-CA" sz="1100" dirty="0" err="1">
                <a:solidFill>
                  <a:schemeClr val="bg1"/>
                </a:solidFill>
              </a:rPr>
              <a:t>massa</a:t>
            </a:r>
            <a:r>
              <a:rPr lang="en-CA" sz="1100" dirty="0">
                <a:solidFill>
                  <a:schemeClr val="bg1"/>
                </a:solidFill>
              </a:rPr>
              <a:t> sit </a:t>
            </a:r>
            <a:r>
              <a:rPr lang="en-CA" sz="1100" dirty="0" err="1">
                <a:solidFill>
                  <a:schemeClr val="bg1"/>
                </a:solidFill>
              </a:rPr>
              <a:t>amet</a:t>
            </a:r>
            <a:r>
              <a:rPr lang="en-CA" sz="1100" dirty="0">
                <a:solidFill>
                  <a:schemeClr val="bg1"/>
                </a:solidFill>
              </a:rPr>
              <a:t>, </a:t>
            </a:r>
            <a:r>
              <a:rPr lang="en-CA" sz="1100" dirty="0" err="1">
                <a:solidFill>
                  <a:schemeClr val="bg1"/>
                </a:solidFill>
              </a:rPr>
              <a:t>blandit</a:t>
            </a:r>
            <a:r>
              <a:rPr lang="en-CA" sz="1100" dirty="0">
                <a:solidFill>
                  <a:schemeClr val="bg1"/>
                </a:solidFill>
              </a:rPr>
              <a:t> </a:t>
            </a:r>
            <a:r>
              <a:rPr lang="en-CA" sz="1100" dirty="0" err="1">
                <a:solidFill>
                  <a:schemeClr val="bg1"/>
                </a:solidFill>
              </a:rPr>
              <a:t>orci</a:t>
            </a:r>
            <a:r>
              <a:rPr lang="en-CA" sz="1100" dirty="0">
                <a:solidFill>
                  <a:schemeClr val="bg1"/>
                </a:solidFill>
              </a:rPr>
              <a:t>. </a:t>
            </a:r>
          </a:p>
        </p:txBody>
      </p:sp>
      <p:sp>
        <p:nvSpPr>
          <p:cNvPr id="29" name="Rectangle 28">
            <a:extLst>
              <a:ext uri="{FF2B5EF4-FFF2-40B4-BE49-F238E27FC236}">
                <a16:creationId xmlns:a16="http://schemas.microsoft.com/office/drawing/2014/main" id="{C1954F51-FCF8-4025-A6F5-B5ECCCB190B8}"/>
              </a:ext>
            </a:extLst>
          </p:cNvPr>
          <p:cNvSpPr/>
          <p:nvPr userDrawn="1"/>
        </p:nvSpPr>
        <p:spPr>
          <a:xfrm>
            <a:off x="7420860" y="4260714"/>
            <a:ext cx="1571702" cy="1107996"/>
          </a:xfrm>
          <a:prstGeom prst="rect">
            <a:avLst/>
          </a:prstGeom>
        </p:spPr>
        <p:txBody>
          <a:bodyPr wrap="square">
            <a:spAutoFit/>
          </a:bodyPr>
          <a:lstStyle/>
          <a:p>
            <a:pPr algn="ctr"/>
            <a:r>
              <a:rPr lang="en-CA" sz="1100" b="1" dirty="0">
                <a:solidFill>
                  <a:schemeClr val="bg1"/>
                </a:solidFill>
              </a:rPr>
              <a:t>Step 4 Includes: </a:t>
            </a:r>
            <a:r>
              <a:rPr lang="en-CA" sz="1100" dirty="0">
                <a:solidFill>
                  <a:schemeClr val="bg1"/>
                </a:solidFill>
              </a:rPr>
              <a:t>Vestibulum et lacinia sit </a:t>
            </a:r>
            <a:r>
              <a:rPr lang="en-CA" sz="1100" dirty="0" err="1">
                <a:solidFill>
                  <a:schemeClr val="bg1"/>
                </a:solidFill>
              </a:rPr>
              <a:t>amet</a:t>
            </a:r>
            <a:r>
              <a:rPr lang="en-CA" sz="1100" dirty="0">
                <a:solidFill>
                  <a:schemeClr val="bg1"/>
                </a:solidFill>
              </a:rPr>
              <a:t>, </a:t>
            </a:r>
            <a:r>
              <a:rPr lang="en-CA" sz="1100" dirty="0" err="1">
                <a:solidFill>
                  <a:schemeClr val="bg1"/>
                </a:solidFill>
              </a:rPr>
              <a:t>accumsan</a:t>
            </a:r>
            <a:r>
              <a:rPr lang="en-CA" sz="1100" dirty="0">
                <a:solidFill>
                  <a:schemeClr val="bg1"/>
                </a:solidFill>
              </a:rPr>
              <a:t> </a:t>
            </a:r>
            <a:r>
              <a:rPr lang="en-CA" sz="1100" dirty="0" err="1">
                <a:solidFill>
                  <a:schemeClr val="bg1"/>
                </a:solidFill>
              </a:rPr>
              <a:t>eu</a:t>
            </a:r>
            <a:r>
              <a:rPr lang="en-CA" sz="1100" dirty="0">
                <a:solidFill>
                  <a:schemeClr val="bg1"/>
                </a:solidFill>
              </a:rPr>
              <a:t> risus. </a:t>
            </a:r>
            <a:r>
              <a:rPr lang="en-CA" sz="1100" dirty="0" err="1">
                <a:solidFill>
                  <a:schemeClr val="bg1"/>
                </a:solidFill>
              </a:rPr>
              <a:t>Aliquam</a:t>
            </a:r>
            <a:r>
              <a:rPr lang="en-CA" sz="1100" dirty="0">
                <a:solidFill>
                  <a:schemeClr val="bg1"/>
                </a:solidFill>
              </a:rPr>
              <a:t> </a:t>
            </a:r>
            <a:r>
              <a:rPr lang="en-CA" sz="1100" dirty="0" err="1">
                <a:solidFill>
                  <a:schemeClr val="bg1"/>
                </a:solidFill>
              </a:rPr>
              <a:t>ut</a:t>
            </a:r>
            <a:r>
              <a:rPr lang="en-CA" sz="1100" dirty="0">
                <a:solidFill>
                  <a:schemeClr val="bg1"/>
                </a:solidFill>
              </a:rPr>
              <a:t> </a:t>
            </a:r>
            <a:r>
              <a:rPr lang="en-CA" sz="1100" dirty="0" err="1">
                <a:solidFill>
                  <a:schemeClr val="bg1"/>
                </a:solidFill>
              </a:rPr>
              <a:t>tortor</a:t>
            </a:r>
            <a:r>
              <a:rPr lang="en-CA" sz="1100" dirty="0">
                <a:solidFill>
                  <a:schemeClr val="bg1"/>
                </a:solidFill>
              </a:rPr>
              <a:t> gravida, </a:t>
            </a:r>
            <a:r>
              <a:rPr lang="en-CA" sz="1100" dirty="0" err="1">
                <a:solidFill>
                  <a:schemeClr val="bg1"/>
                </a:solidFill>
              </a:rPr>
              <a:t>sodales</a:t>
            </a:r>
            <a:r>
              <a:rPr lang="en-CA" sz="1100" dirty="0">
                <a:solidFill>
                  <a:schemeClr val="bg1"/>
                </a:solidFill>
              </a:rPr>
              <a:t> </a:t>
            </a:r>
            <a:r>
              <a:rPr lang="en-CA" sz="1100" dirty="0" err="1">
                <a:solidFill>
                  <a:schemeClr val="bg1"/>
                </a:solidFill>
              </a:rPr>
              <a:t>massa</a:t>
            </a:r>
            <a:r>
              <a:rPr lang="en-CA" sz="1100" dirty="0">
                <a:solidFill>
                  <a:schemeClr val="bg1"/>
                </a:solidFill>
              </a:rPr>
              <a:t> sit </a:t>
            </a:r>
            <a:r>
              <a:rPr lang="en-CA" sz="1100" dirty="0" err="1">
                <a:solidFill>
                  <a:schemeClr val="bg1"/>
                </a:solidFill>
              </a:rPr>
              <a:t>amet</a:t>
            </a:r>
            <a:r>
              <a:rPr lang="en-CA" sz="1100" dirty="0">
                <a:solidFill>
                  <a:schemeClr val="bg1"/>
                </a:solidFill>
              </a:rPr>
              <a:t>, </a:t>
            </a:r>
            <a:r>
              <a:rPr lang="en-CA" sz="1100" dirty="0" err="1">
                <a:solidFill>
                  <a:schemeClr val="bg1"/>
                </a:solidFill>
              </a:rPr>
              <a:t>blandit</a:t>
            </a:r>
            <a:r>
              <a:rPr lang="en-CA" sz="1100" dirty="0">
                <a:solidFill>
                  <a:schemeClr val="bg1"/>
                </a:solidFill>
              </a:rPr>
              <a:t> </a:t>
            </a:r>
            <a:r>
              <a:rPr lang="en-CA" sz="1100" dirty="0" err="1">
                <a:solidFill>
                  <a:schemeClr val="bg1"/>
                </a:solidFill>
              </a:rPr>
              <a:t>orci</a:t>
            </a:r>
            <a:r>
              <a:rPr lang="en-CA" sz="1100" dirty="0">
                <a:solidFill>
                  <a:schemeClr val="bg1"/>
                </a:solidFill>
              </a:rPr>
              <a:t>. </a:t>
            </a:r>
          </a:p>
        </p:txBody>
      </p:sp>
      <p:sp>
        <p:nvSpPr>
          <p:cNvPr id="30" name="Rectangle 29">
            <a:extLst>
              <a:ext uri="{FF2B5EF4-FFF2-40B4-BE49-F238E27FC236}">
                <a16:creationId xmlns:a16="http://schemas.microsoft.com/office/drawing/2014/main" id="{82B54C06-81C1-41E3-B298-E6E8FD92192B}"/>
              </a:ext>
            </a:extLst>
          </p:cNvPr>
          <p:cNvSpPr/>
          <p:nvPr userDrawn="1"/>
        </p:nvSpPr>
        <p:spPr>
          <a:xfrm>
            <a:off x="9539942" y="4257002"/>
            <a:ext cx="1571702" cy="1107996"/>
          </a:xfrm>
          <a:prstGeom prst="rect">
            <a:avLst/>
          </a:prstGeom>
        </p:spPr>
        <p:txBody>
          <a:bodyPr wrap="square">
            <a:spAutoFit/>
          </a:bodyPr>
          <a:lstStyle/>
          <a:p>
            <a:pPr algn="ctr"/>
            <a:r>
              <a:rPr lang="en-CA" sz="1100" b="1" dirty="0">
                <a:solidFill>
                  <a:schemeClr val="bg1"/>
                </a:solidFill>
              </a:rPr>
              <a:t>Step 5 Includes: </a:t>
            </a:r>
            <a:r>
              <a:rPr lang="en-CA" sz="1100" dirty="0">
                <a:solidFill>
                  <a:schemeClr val="bg1"/>
                </a:solidFill>
              </a:rPr>
              <a:t>Vestibulum et lacinia sit </a:t>
            </a:r>
            <a:r>
              <a:rPr lang="en-CA" sz="1100" dirty="0" err="1">
                <a:solidFill>
                  <a:schemeClr val="bg1"/>
                </a:solidFill>
              </a:rPr>
              <a:t>amet</a:t>
            </a:r>
            <a:r>
              <a:rPr lang="en-CA" sz="1100" dirty="0">
                <a:solidFill>
                  <a:schemeClr val="bg1"/>
                </a:solidFill>
              </a:rPr>
              <a:t>, </a:t>
            </a:r>
            <a:r>
              <a:rPr lang="en-CA" sz="1100" dirty="0" err="1">
                <a:solidFill>
                  <a:schemeClr val="bg1"/>
                </a:solidFill>
              </a:rPr>
              <a:t>accumsan</a:t>
            </a:r>
            <a:r>
              <a:rPr lang="en-CA" sz="1100" dirty="0">
                <a:solidFill>
                  <a:schemeClr val="bg1"/>
                </a:solidFill>
              </a:rPr>
              <a:t> </a:t>
            </a:r>
            <a:r>
              <a:rPr lang="en-CA" sz="1100" dirty="0" err="1">
                <a:solidFill>
                  <a:schemeClr val="bg1"/>
                </a:solidFill>
              </a:rPr>
              <a:t>eu</a:t>
            </a:r>
            <a:r>
              <a:rPr lang="en-CA" sz="1100" dirty="0">
                <a:solidFill>
                  <a:schemeClr val="bg1"/>
                </a:solidFill>
              </a:rPr>
              <a:t> risus. </a:t>
            </a:r>
            <a:r>
              <a:rPr lang="en-CA" sz="1100" dirty="0" err="1">
                <a:solidFill>
                  <a:schemeClr val="bg1"/>
                </a:solidFill>
              </a:rPr>
              <a:t>Aliquam</a:t>
            </a:r>
            <a:r>
              <a:rPr lang="en-CA" sz="1100" dirty="0">
                <a:solidFill>
                  <a:schemeClr val="bg1"/>
                </a:solidFill>
              </a:rPr>
              <a:t> </a:t>
            </a:r>
            <a:r>
              <a:rPr lang="en-CA" sz="1100" dirty="0" err="1">
                <a:solidFill>
                  <a:schemeClr val="bg1"/>
                </a:solidFill>
              </a:rPr>
              <a:t>ut</a:t>
            </a:r>
            <a:r>
              <a:rPr lang="en-CA" sz="1100" dirty="0">
                <a:solidFill>
                  <a:schemeClr val="bg1"/>
                </a:solidFill>
              </a:rPr>
              <a:t> </a:t>
            </a:r>
            <a:r>
              <a:rPr lang="en-CA" sz="1100" dirty="0" err="1">
                <a:solidFill>
                  <a:schemeClr val="bg1"/>
                </a:solidFill>
              </a:rPr>
              <a:t>tortor</a:t>
            </a:r>
            <a:r>
              <a:rPr lang="en-CA" sz="1100" dirty="0">
                <a:solidFill>
                  <a:schemeClr val="bg1"/>
                </a:solidFill>
              </a:rPr>
              <a:t> gravida, </a:t>
            </a:r>
            <a:r>
              <a:rPr lang="en-CA" sz="1100" dirty="0" err="1">
                <a:solidFill>
                  <a:schemeClr val="bg1"/>
                </a:solidFill>
              </a:rPr>
              <a:t>sodales</a:t>
            </a:r>
            <a:r>
              <a:rPr lang="en-CA" sz="1100" dirty="0">
                <a:solidFill>
                  <a:schemeClr val="bg1"/>
                </a:solidFill>
              </a:rPr>
              <a:t> </a:t>
            </a:r>
            <a:r>
              <a:rPr lang="en-CA" sz="1100" dirty="0" err="1">
                <a:solidFill>
                  <a:schemeClr val="bg1"/>
                </a:solidFill>
              </a:rPr>
              <a:t>massa</a:t>
            </a:r>
            <a:r>
              <a:rPr lang="en-CA" sz="1100" dirty="0">
                <a:solidFill>
                  <a:schemeClr val="bg1"/>
                </a:solidFill>
              </a:rPr>
              <a:t> sit </a:t>
            </a:r>
            <a:r>
              <a:rPr lang="en-CA" sz="1100" dirty="0" err="1">
                <a:solidFill>
                  <a:schemeClr val="bg1"/>
                </a:solidFill>
              </a:rPr>
              <a:t>amet</a:t>
            </a:r>
            <a:r>
              <a:rPr lang="en-CA" sz="1100" dirty="0">
                <a:solidFill>
                  <a:schemeClr val="bg1"/>
                </a:solidFill>
              </a:rPr>
              <a:t>, </a:t>
            </a:r>
            <a:r>
              <a:rPr lang="en-CA" sz="1100" dirty="0" err="1">
                <a:solidFill>
                  <a:schemeClr val="bg1"/>
                </a:solidFill>
              </a:rPr>
              <a:t>blandit</a:t>
            </a:r>
            <a:r>
              <a:rPr lang="en-CA" sz="1100" dirty="0">
                <a:solidFill>
                  <a:schemeClr val="bg1"/>
                </a:solidFill>
              </a:rPr>
              <a:t> </a:t>
            </a:r>
            <a:r>
              <a:rPr lang="en-CA" sz="1100" dirty="0" err="1">
                <a:solidFill>
                  <a:schemeClr val="bg1"/>
                </a:solidFill>
              </a:rPr>
              <a:t>orci</a:t>
            </a:r>
            <a:r>
              <a:rPr lang="en-CA" sz="1100" dirty="0">
                <a:solidFill>
                  <a:schemeClr val="bg1"/>
                </a:solidFill>
              </a:rPr>
              <a:t>. </a:t>
            </a:r>
          </a:p>
        </p:txBody>
      </p:sp>
      <p:sp>
        <p:nvSpPr>
          <p:cNvPr id="31" name="Title 41">
            <a:extLst>
              <a:ext uri="{FF2B5EF4-FFF2-40B4-BE49-F238E27FC236}">
                <a16:creationId xmlns:a16="http://schemas.microsoft.com/office/drawing/2014/main" id="{C401E1A7-AE54-4142-A141-5B4F7B273802}"/>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CA" dirty="0"/>
              <a:t>Process</a:t>
            </a:r>
          </a:p>
        </p:txBody>
      </p:sp>
    </p:spTree>
    <p:extLst>
      <p:ext uri="{BB962C8B-B14F-4D97-AF65-F5344CB8AC3E}">
        <p14:creationId xmlns:p14="http://schemas.microsoft.com/office/powerpoint/2010/main" val="388269779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
        <p:nvSpPr>
          <p:cNvPr id="5" name="Chart Placeholder 4"/>
          <p:cNvSpPr>
            <a:spLocks noGrp="1"/>
          </p:cNvSpPr>
          <p:nvPr>
            <p:ph type="chart" sz="quarter" idx="10"/>
          </p:nvPr>
        </p:nvSpPr>
        <p:spPr>
          <a:xfrm>
            <a:off x="1570038" y="277813"/>
            <a:ext cx="8996362" cy="5503862"/>
          </a:xfrm>
          <a:prstGeom prst="rect">
            <a:avLst/>
          </a:prstGeom>
        </p:spPr>
        <p:txBody>
          <a:bodyPr/>
          <a:lstStyle/>
          <a:p>
            <a:endParaRPr lang="en-CA"/>
          </a:p>
        </p:txBody>
      </p:sp>
    </p:spTree>
    <p:extLst>
      <p:ext uri="{BB962C8B-B14F-4D97-AF65-F5344CB8AC3E}">
        <p14:creationId xmlns:p14="http://schemas.microsoft.com/office/powerpoint/2010/main" val="3900820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cxnSp>
        <p:nvCxnSpPr>
          <p:cNvPr id="25" name="Straight Connector 24">
            <a:extLst>
              <a:ext uri="{FF2B5EF4-FFF2-40B4-BE49-F238E27FC236}">
                <a16:creationId xmlns:a16="http://schemas.microsoft.com/office/drawing/2014/main" id="{0E37CA23-1CFD-4F8B-9BB4-61D669F99D46}"/>
              </a:ext>
            </a:extLst>
          </p:cNvPr>
          <p:cNvCxnSpPr>
            <a:stCxn id="28" idx="6"/>
            <a:endCxn id="42" idx="2"/>
          </p:cNvCxnSpPr>
          <p:nvPr userDrawn="1"/>
        </p:nvCxnSpPr>
        <p:spPr>
          <a:xfrm flipV="1">
            <a:off x="2125850" y="3258763"/>
            <a:ext cx="7940300" cy="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77DD8E9-DD7A-420D-AE9B-1915CAF8996C}"/>
              </a:ext>
            </a:extLst>
          </p:cNvPr>
          <p:cNvGrpSpPr/>
          <p:nvPr userDrawn="1"/>
        </p:nvGrpSpPr>
        <p:grpSpPr>
          <a:xfrm>
            <a:off x="608335" y="2500009"/>
            <a:ext cx="1517515" cy="2164244"/>
            <a:chOff x="608335" y="2500009"/>
            <a:chExt cx="1517515" cy="2164244"/>
          </a:xfrm>
          <a:solidFill>
            <a:schemeClr val="tx1"/>
          </a:solidFill>
        </p:grpSpPr>
        <p:sp>
          <p:nvSpPr>
            <p:cNvPr id="27" name="Rectangle 26">
              <a:extLst>
                <a:ext uri="{FF2B5EF4-FFF2-40B4-BE49-F238E27FC236}">
                  <a16:creationId xmlns:a16="http://schemas.microsoft.com/office/drawing/2014/main" id="{D93E1660-6672-4EDF-A3E1-0769D944A2C2}"/>
                </a:ext>
              </a:extLst>
            </p:cNvPr>
            <p:cNvSpPr/>
            <p:nvPr/>
          </p:nvSpPr>
          <p:spPr>
            <a:xfrm>
              <a:off x="849162" y="4294921"/>
              <a:ext cx="1035860" cy="369332"/>
            </a:xfrm>
            <a:prstGeom prst="rect">
              <a:avLst/>
            </a:prstGeom>
            <a:grpFill/>
          </p:spPr>
          <p:txBody>
            <a:bodyPr wrap="none">
              <a:spAutoFit/>
            </a:bodyPr>
            <a:lstStyle/>
            <a:p>
              <a:pPr algn="ctr"/>
              <a:r>
                <a:rPr lang="en-CA" b="1" dirty="0">
                  <a:solidFill>
                    <a:schemeClr val="bg1"/>
                  </a:solidFill>
                </a:rPr>
                <a:t>Add text</a:t>
              </a:r>
              <a:endParaRPr lang="en-CA" dirty="0">
                <a:solidFill>
                  <a:schemeClr val="bg1"/>
                </a:solidFill>
              </a:endParaRPr>
            </a:p>
          </p:txBody>
        </p:sp>
        <p:sp>
          <p:nvSpPr>
            <p:cNvPr id="28" name="Oval 27">
              <a:extLst>
                <a:ext uri="{FF2B5EF4-FFF2-40B4-BE49-F238E27FC236}">
                  <a16:creationId xmlns:a16="http://schemas.microsoft.com/office/drawing/2014/main" id="{9D646993-C61C-4D86-8E60-751F5482E4BB}"/>
                </a:ext>
              </a:extLst>
            </p:cNvPr>
            <p:cNvSpPr/>
            <p:nvPr/>
          </p:nvSpPr>
          <p:spPr>
            <a:xfrm>
              <a:off x="608335" y="2500009"/>
              <a:ext cx="1517515" cy="1517515"/>
            </a:xfrm>
            <a:prstGeom prst="ellipse">
              <a:avLst/>
            </a:prstGeom>
            <a:grp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Add time/</a:t>
              </a:r>
            </a:p>
            <a:p>
              <a:pPr algn="ctr"/>
              <a:r>
                <a:rPr lang="en-CA" sz="1600" b="1" dirty="0">
                  <a:solidFill>
                    <a:schemeClr val="bg1"/>
                  </a:solidFill>
                </a:rPr>
                <a:t>status</a:t>
              </a:r>
            </a:p>
          </p:txBody>
        </p:sp>
      </p:grpSp>
      <p:grpSp>
        <p:nvGrpSpPr>
          <p:cNvPr id="29" name="Group 28">
            <a:extLst>
              <a:ext uri="{FF2B5EF4-FFF2-40B4-BE49-F238E27FC236}">
                <a16:creationId xmlns:a16="http://schemas.microsoft.com/office/drawing/2014/main" id="{7B2827E8-4EA3-4605-8725-796AA1D0A02F}"/>
              </a:ext>
            </a:extLst>
          </p:cNvPr>
          <p:cNvGrpSpPr/>
          <p:nvPr userDrawn="1"/>
        </p:nvGrpSpPr>
        <p:grpSpPr>
          <a:xfrm>
            <a:off x="2499898" y="2500008"/>
            <a:ext cx="1517515" cy="2164245"/>
            <a:chOff x="2499898" y="2500008"/>
            <a:chExt cx="1517515" cy="2164245"/>
          </a:xfrm>
          <a:solidFill>
            <a:schemeClr val="tx1"/>
          </a:solidFill>
        </p:grpSpPr>
        <p:sp>
          <p:nvSpPr>
            <p:cNvPr id="30" name="Rectangle 29">
              <a:extLst>
                <a:ext uri="{FF2B5EF4-FFF2-40B4-BE49-F238E27FC236}">
                  <a16:creationId xmlns:a16="http://schemas.microsoft.com/office/drawing/2014/main" id="{D187085B-87BB-4FB1-A2A5-127B9BF9CBC1}"/>
                </a:ext>
              </a:extLst>
            </p:cNvPr>
            <p:cNvSpPr/>
            <p:nvPr/>
          </p:nvSpPr>
          <p:spPr>
            <a:xfrm>
              <a:off x="2737520" y="4294921"/>
              <a:ext cx="1035860" cy="369332"/>
            </a:xfrm>
            <a:prstGeom prst="rect">
              <a:avLst/>
            </a:prstGeom>
            <a:grpFill/>
          </p:spPr>
          <p:txBody>
            <a:bodyPr wrap="none">
              <a:spAutoFit/>
            </a:bodyPr>
            <a:lstStyle/>
            <a:p>
              <a:pPr algn="ctr"/>
              <a:r>
                <a:rPr lang="en-CA" b="1" dirty="0">
                  <a:solidFill>
                    <a:schemeClr val="bg1"/>
                  </a:solidFill>
                </a:rPr>
                <a:t>Add text</a:t>
              </a:r>
            </a:p>
          </p:txBody>
        </p:sp>
        <p:sp>
          <p:nvSpPr>
            <p:cNvPr id="31" name="Oval 30">
              <a:extLst>
                <a:ext uri="{FF2B5EF4-FFF2-40B4-BE49-F238E27FC236}">
                  <a16:creationId xmlns:a16="http://schemas.microsoft.com/office/drawing/2014/main" id="{82086A17-2AC8-4F2C-BF99-6BACB0B5611D}"/>
                </a:ext>
              </a:extLst>
            </p:cNvPr>
            <p:cNvSpPr/>
            <p:nvPr/>
          </p:nvSpPr>
          <p:spPr>
            <a:xfrm>
              <a:off x="2499898" y="2500008"/>
              <a:ext cx="1517515" cy="1517515"/>
            </a:xfrm>
            <a:prstGeom prst="ellipse">
              <a:avLst/>
            </a:prstGeom>
            <a:grp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Add time/</a:t>
              </a:r>
            </a:p>
            <a:p>
              <a:pPr algn="ctr"/>
              <a:r>
                <a:rPr lang="en-CA" sz="1600" b="1" dirty="0">
                  <a:solidFill>
                    <a:schemeClr val="bg1"/>
                  </a:solidFill>
                </a:rPr>
                <a:t>status</a:t>
              </a:r>
            </a:p>
          </p:txBody>
        </p:sp>
      </p:grpSp>
      <p:grpSp>
        <p:nvGrpSpPr>
          <p:cNvPr id="32" name="Group 31">
            <a:extLst>
              <a:ext uri="{FF2B5EF4-FFF2-40B4-BE49-F238E27FC236}">
                <a16:creationId xmlns:a16="http://schemas.microsoft.com/office/drawing/2014/main" id="{0E0D13BE-D101-4C59-ABF7-4F45067DDE5B}"/>
              </a:ext>
            </a:extLst>
          </p:cNvPr>
          <p:cNvGrpSpPr/>
          <p:nvPr userDrawn="1"/>
        </p:nvGrpSpPr>
        <p:grpSpPr>
          <a:xfrm>
            <a:off x="4391461" y="2500007"/>
            <a:ext cx="1517515" cy="2164246"/>
            <a:chOff x="4391461" y="2500007"/>
            <a:chExt cx="1517515" cy="2164246"/>
          </a:xfrm>
          <a:solidFill>
            <a:schemeClr val="tx1"/>
          </a:solidFill>
        </p:grpSpPr>
        <p:sp>
          <p:nvSpPr>
            <p:cNvPr id="33" name="Rectangle 32">
              <a:extLst>
                <a:ext uri="{FF2B5EF4-FFF2-40B4-BE49-F238E27FC236}">
                  <a16:creationId xmlns:a16="http://schemas.microsoft.com/office/drawing/2014/main" id="{EE9ABC37-72A6-4730-9F15-07E85B01EA6D}"/>
                </a:ext>
              </a:extLst>
            </p:cNvPr>
            <p:cNvSpPr/>
            <p:nvPr/>
          </p:nvSpPr>
          <p:spPr>
            <a:xfrm>
              <a:off x="4632289" y="4294921"/>
              <a:ext cx="1035860" cy="369332"/>
            </a:xfrm>
            <a:prstGeom prst="rect">
              <a:avLst/>
            </a:prstGeom>
            <a:grpFill/>
          </p:spPr>
          <p:txBody>
            <a:bodyPr wrap="none">
              <a:spAutoFit/>
            </a:bodyPr>
            <a:lstStyle/>
            <a:p>
              <a:pPr algn="ctr"/>
              <a:r>
                <a:rPr lang="en-CA" b="1" dirty="0">
                  <a:solidFill>
                    <a:schemeClr val="bg1"/>
                  </a:solidFill>
                </a:rPr>
                <a:t>Add text</a:t>
              </a:r>
            </a:p>
          </p:txBody>
        </p:sp>
        <p:sp>
          <p:nvSpPr>
            <p:cNvPr id="34" name="Oval 33">
              <a:extLst>
                <a:ext uri="{FF2B5EF4-FFF2-40B4-BE49-F238E27FC236}">
                  <a16:creationId xmlns:a16="http://schemas.microsoft.com/office/drawing/2014/main" id="{C1A41751-C3D0-4A4A-9499-A5BE75B5017D}"/>
                </a:ext>
              </a:extLst>
            </p:cNvPr>
            <p:cNvSpPr/>
            <p:nvPr/>
          </p:nvSpPr>
          <p:spPr>
            <a:xfrm>
              <a:off x="4391461" y="2500007"/>
              <a:ext cx="1517515" cy="1517515"/>
            </a:xfrm>
            <a:prstGeom prst="ellipse">
              <a:avLst/>
            </a:prstGeom>
            <a:grp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Add time/</a:t>
              </a:r>
            </a:p>
            <a:p>
              <a:pPr algn="ctr"/>
              <a:r>
                <a:rPr lang="en-CA" sz="1600" b="1" dirty="0">
                  <a:solidFill>
                    <a:schemeClr val="bg1"/>
                  </a:solidFill>
                </a:rPr>
                <a:t>status</a:t>
              </a:r>
            </a:p>
          </p:txBody>
        </p:sp>
      </p:grpSp>
      <p:grpSp>
        <p:nvGrpSpPr>
          <p:cNvPr id="35" name="Group 34">
            <a:extLst>
              <a:ext uri="{FF2B5EF4-FFF2-40B4-BE49-F238E27FC236}">
                <a16:creationId xmlns:a16="http://schemas.microsoft.com/office/drawing/2014/main" id="{882F654B-D8B6-4BA3-BDEF-AE5C99CEDA29}"/>
              </a:ext>
            </a:extLst>
          </p:cNvPr>
          <p:cNvGrpSpPr/>
          <p:nvPr userDrawn="1"/>
        </p:nvGrpSpPr>
        <p:grpSpPr>
          <a:xfrm>
            <a:off x="6283024" y="2500007"/>
            <a:ext cx="1517515" cy="2164246"/>
            <a:chOff x="6283024" y="2500007"/>
            <a:chExt cx="1517515" cy="2164246"/>
          </a:xfrm>
          <a:solidFill>
            <a:schemeClr val="tx1"/>
          </a:solidFill>
        </p:grpSpPr>
        <p:sp>
          <p:nvSpPr>
            <p:cNvPr id="36" name="Rectangle 35">
              <a:extLst>
                <a:ext uri="{FF2B5EF4-FFF2-40B4-BE49-F238E27FC236}">
                  <a16:creationId xmlns:a16="http://schemas.microsoft.com/office/drawing/2014/main" id="{BAADA13E-2E5A-446C-BF76-5E8DC449775F}"/>
                </a:ext>
              </a:extLst>
            </p:cNvPr>
            <p:cNvSpPr/>
            <p:nvPr/>
          </p:nvSpPr>
          <p:spPr>
            <a:xfrm>
              <a:off x="6523851" y="4294921"/>
              <a:ext cx="1035860" cy="369332"/>
            </a:xfrm>
            <a:prstGeom prst="rect">
              <a:avLst/>
            </a:prstGeom>
            <a:grpFill/>
          </p:spPr>
          <p:txBody>
            <a:bodyPr wrap="none">
              <a:spAutoFit/>
            </a:bodyPr>
            <a:lstStyle/>
            <a:p>
              <a:pPr algn="ctr"/>
              <a:r>
                <a:rPr lang="en-CA" b="1" dirty="0">
                  <a:solidFill>
                    <a:schemeClr val="bg1"/>
                  </a:solidFill>
                </a:rPr>
                <a:t>Add text</a:t>
              </a:r>
            </a:p>
          </p:txBody>
        </p:sp>
        <p:sp>
          <p:nvSpPr>
            <p:cNvPr id="37" name="Oval 36">
              <a:extLst>
                <a:ext uri="{FF2B5EF4-FFF2-40B4-BE49-F238E27FC236}">
                  <a16:creationId xmlns:a16="http://schemas.microsoft.com/office/drawing/2014/main" id="{CA039599-80AA-4F89-991E-893308D36CA3}"/>
                </a:ext>
              </a:extLst>
            </p:cNvPr>
            <p:cNvSpPr/>
            <p:nvPr/>
          </p:nvSpPr>
          <p:spPr>
            <a:xfrm>
              <a:off x="6283024" y="2500007"/>
              <a:ext cx="1517515" cy="1517515"/>
            </a:xfrm>
            <a:prstGeom prst="ellipse">
              <a:avLst/>
            </a:prstGeom>
            <a:grp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Add time/</a:t>
              </a:r>
            </a:p>
            <a:p>
              <a:pPr algn="ctr"/>
              <a:r>
                <a:rPr lang="en-CA" sz="1600" b="1" dirty="0">
                  <a:solidFill>
                    <a:schemeClr val="bg1"/>
                  </a:solidFill>
                </a:rPr>
                <a:t>status</a:t>
              </a:r>
            </a:p>
          </p:txBody>
        </p:sp>
      </p:grpSp>
      <p:grpSp>
        <p:nvGrpSpPr>
          <p:cNvPr id="38" name="Group 37">
            <a:extLst>
              <a:ext uri="{FF2B5EF4-FFF2-40B4-BE49-F238E27FC236}">
                <a16:creationId xmlns:a16="http://schemas.microsoft.com/office/drawing/2014/main" id="{D853969F-2DE1-4547-8D95-C6098CF0AAF0}"/>
              </a:ext>
            </a:extLst>
          </p:cNvPr>
          <p:cNvGrpSpPr/>
          <p:nvPr userDrawn="1"/>
        </p:nvGrpSpPr>
        <p:grpSpPr>
          <a:xfrm>
            <a:off x="8174587" y="2500006"/>
            <a:ext cx="1517515" cy="2164247"/>
            <a:chOff x="8174587" y="2500006"/>
            <a:chExt cx="1517515" cy="2164247"/>
          </a:xfrm>
          <a:solidFill>
            <a:schemeClr val="tx1"/>
          </a:solidFill>
        </p:grpSpPr>
        <p:sp>
          <p:nvSpPr>
            <p:cNvPr id="39" name="Rectangle 38">
              <a:extLst>
                <a:ext uri="{FF2B5EF4-FFF2-40B4-BE49-F238E27FC236}">
                  <a16:creationId xmlns:a16="http://schemas.microsoft.com/office/drawing/2014/main" id="{14FC2091-641A-433E-8164-9148BE60F542}"/>
                </a:ext>
              </a:extLst>
            </p:cNvPr>
            <p:cNvSpPr/>
            <p:nvPr/>
          </p:nvSpPr>
          <p:spPr>
            <a:xfrm>
              <a:off x="8415414" y="4294921"/>
              <a:ext cx="1035860" cy="369332"/>
            </a:xfrm>
            <a:prstGeom prst="rect">
              <a:avLst/>
            </a:prstGeom>
            <a:grpFill/>
          </p:spPr>
          <p:txBody>
            <a:bodyPr wrap="none">
              <a:spAutoFit/>
            </a:bodyPr>
            <a:lstStyle/>
            <a:p>
              <a:pPr algn="ctr"/>
              <a:r>
                <a:rPr lang="en-CA" b="1" dirty="0">
                  <a:solidFill>
                    <a:schemeClr val="bg1"/>
                  </a:solidFill>
                </a:rPr>
                <a:t>Add text</a:t>
              </a:r>
            </a:p>
          </p:txBody>
        </p:sp>
        <p:sp>
          <p:nvSpPr>
            <p:cNvPr id="40" name="Oval 39">
              <a:extLst>
                <a:ext uri="{FF2B5EF4-FFF2-40B4-BE49-F238E27FC236}">
                  <a16:creationId xmlns:a16="http://schemas.microsoft.com/office/drawing/2014/main" id="{AB70629C-02C3-4499-BDBC-21B360F576A7}"/>
                </a:ext>
              </a:extLst>
            </p:cNvPr>
            <p:cNvSpPr/>
            <p:nvPr/>
          </p:nvSpPr>
          <p:spPr>
            <a:xfrm>
              <a:off x="8174587" y="2500006"/>
              <a:ext cx="1517515" cy="1517515"/>
            </a:xfrm>
            <a:prstGeom prst="ellipse">
              <a:avLst/>
            </a:prstGeom>
            <a:grp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Add time/</a:t>
              </a:r>
            </a:p>
            <a:p>
              <a:pPr algn="ctr"/>
              <a:r>
                <a:rPr lang="en-CA" sz="1600" b="1" dirty="0">
                  <a:solidFill>
                    <a:schemeClr val="bg1"/>
                  </a:solidFill>
                </a:rPr>
                <a:t>status</a:t>
              </a:r>
            </a:p>
          </p:txBody>
        </p:sp>
      </p:grpSp>
      <p:grpSp>
        <p:nvGrpSpPr>
          <p:cNvPr id="41" name="Group 40">
            <a:extLst>
              <a:ext uri="{FF2B5EF4-FFF2-40B4-BE49-F238E27FC236}">
                <a16:creationId xmlns:a16="http://schemas.microsoft.com/office/drawing/2014/main" id="{E30D749E-E2B6-447D-BCAA-DD92F7E69E72}"/>
              </a:ext>
            </a:extLst>
          </p:cNvPr>
          <p:cNvGrpSpPr/>
          <p:nvPr userDrawn="1"/>
        </p:nvGrpSpPr>
        <p:grpSpPr>
          <a:xfrm>
            <a:off x="10066150" y="2500005"/>
            <a:ext cx="1517515" cy="2164248"/>
            <a:chOff x="10066150" y="2500005"/>
            <a:chExt cx="1517515" cy="2164248"/>
          </a:xfrm>
          <a:solidFill>
            <a:schemeClr val="tx1"/>
          </a:solidFill>
        </p:grpSpPr>
        <p:sp>
          <p:nvSpPr>
            <p:cNvPr id="42" name="Oval 41">
              <a:extLst>
                <a:ext uri="{FF2B5EF4-FFF2-40B4-BE49-F238E27FC236}">
                  <a16:creationId xmlns:a16="http://schemas.microsoft.com/office/drawing/2014/main" id="{A32A92C9-650E-4D06-8B5B-B90DDF409F8B}"/>
                </a:ext>
              </a:extLst>
            </p:cNvPr>
            <p:cNvSpPr/>
            <p:nvPr/>
          </p:nvSpPr>
          <p:spPr>
            <a:xfrm>
              <a:off x="10066150" y="2500005"/>
              <a:ext cx="1517515" cy="1517515"/>
            </a:xfrm>
            <a:prstGeom prst="ellipse">
              <a:avLst/>
            </a:prstGeom>
            <a:solidFill>
              <a:schemeClr val="tx1"/>
            </a:solidFill>
            <a:ln w="1016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In Progress</a:t>
              </a:r>
            </a:p>
          </p:txBody>
        </p:sp>
        <p:sp>
          <p:nvSpPr>
            <p:cNvPr id="43" name="Rectangle 42">
              <a:extLst>
                <a:ext uri="{FF2B5EF4-FFF2-40B4-BE49-F238E27FC236}">
                  <a16:creationId xmlns:a16="http://schemas.microsoft.com/office/drawing/2014/main" id="{9FD872E1-F64C-437D-9393-20EBAB84EF4A}"/>
                </a:ext>
              </a:extLst>
            </p:cNvPr>
            <p:cNvSpPr/>
            <p:nvPr/>
          </p:nvSpPr>
          <p:spPr>
            <a:xfrm>
              <a:off x="10282933" y="4294921"/>
              <a:ext cx="1083951" cy="369332"/>
            </a:xfrm>
            <a:prstGeom prst="rect">
              <a:avLst/>
            </a:prstGeom>
            <a:grpFill/>
          </p:spPr>
          <p:txBody>
            <a:bodyPr wrap="none">
              <a:spAutoFit/>
            </a:bodyPr>
            <a:lstStyle/>
            <a:p>
              <a:pPr algn="ctr"/>
              <a:r>
                <a:rPr lang="en-CA" b="1" dirty="0">
                  <a:solidFill>
                    <a:schemeClr val="bg1"/>
                  </a:solidFill>
                </a:rPr>
                <a:t>Add Text</a:t>
              </a:r>
            </a:p>
          </p:txBody>
        </p:sp>
      </p:grpSp>
      <p:sp>
        <p:nvSpPr>
          <p:cNvPr id="44" name="Title 41">
            <a:extLst>
              <a:ext uri="{FF2B5EF4-FFF2-40B4-BE49-F238E27FC236}">
                <a16:creationId xmlns:a16="http://schemas.microsoft.com/office/drawing/2014/main" id="{C401E1A7-AE54-4142-A141-5B4F7B273802}"/>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CA" dirty="0"/>
              <a:t>Timeline</a:t>
            </a:r>
          </a:p>
        </p:txBody>
      </p:sp>
    </p:spTree>
    <p:extLst>
      <p:ext uri="{BB962C8B-B14F-4D97-AF65-F5344CB8AC3E}">
        <p14:creationId xmlns:p14="http://schemas.microsoft.com/office/powerpoint/2010/main" val="42204586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36293" b="13798"/>
          <a:stretch/>
        </p:blipFill>
        <p:spPr>
          <a:xfrm>
            <a:off x="0" y="447041"/>
            <a:ext cx="5694728" cy="6410959"/>
          </a:xfrm>
          <a:prstGeom prst="rect">
            <a:avLst/>
          </a:prstGeom>
          <a:effectLst/>
        </p:spPr>
      </p:pic>
      <p:sp>
        <p:nvSpPr>
          <p:cNvPr id="2" name="Title 1"/>
          <p:cNvSpPr>
            <a:spLocks noGrp="1"/>
          </p:cNvSpPr>
          <p:nvPr>
            <p:ph type="title" hasCustomPrompt="1"/>
          </p:nvPr>
        </p:nvSpPr>
        <p:spPr>
          <a:xfrm>
            <a:off x="5923280" y="3108642"/>
            <a:ext cx="5861050" cy="1087755"/>
          </a:xfrm>
          <a:prstGeom prst="rect">
            <a:avLst/>
          </a:prstGeom>
        </p:spPr>
        <p:txBody>
          <a:bodyPr anchor="b"/>
          <a:lstStyle>
            <a:lvl1pPr>
              <a:defRPr sz="6000"/>
            </a:lvl1pPr>
          </a:lstStyle>
          <a:p>
            <a:r>
              <a:rPr lang="en-US" dirty="0"/>
              <a:t>Thank You!</a:t>
            </a:r>
            <a:endParaRPr lang="en-CA"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
        <p:nvSpPr>
          <p:cNvPr id="6" name="Subtitle 2">
            <a:extLst>
              <a:ext uri="{FF2B5EF4-FFF2-40B4-BE49-F238E27FC236}">
                <a16:creationId xmlns:a16="http://schemas.microsoft.com/office/drawing/2014/main" id="{8BAD90F4-FCC6-402C-A3E5-3CAB32AADE25}"/>
              </a:ext>
            </a:extLst>
          </p:cNvPr>
          <p:cNvSpPr>
            <a:spLocks noGrp="1"/>
          </p:cNvSpPr>
          <p:nvPr>
            <p:ph type="subTitle" idx="1" hasCustomPrompt="1"/>
          </p:nvPr>
        </p:nvSpPr>
        <p:spPr>
          <a:xfrm>
            <a:off x="5923280" y="4358639"/>
            <a:ext cx="5861051" cy="416561"/>
          </a:xfrm>
          <a:prstGeom prst="rect">
            <a:avLst/>
          </a:prstGeom>
        </p:spPr>
        <p:txBody>
          <a:bodyPr/>
          <a:lstStyle>
            <a:lvl1pPr marL="0" indent="0">
              <a:buNone/>
              <a:defRPr sz="2000">
                <a:solidFill>
                  <a:schemeClr val="tx2"/>
                </a:solidFill>
              </a:defRPr>
            </a:lvl1pPr>
          </a:lstStyle>
          <a:p>
            <a:pPr algn="l"/>
            <a:r>
              <a:rPr lang="en-CA" dirty="0"/>
              <a:t>Presented by: Name</a:t>
            </a:r>
          </a:p>
        </p:txBody>
      </p:sp>
    </p:spTree>
    <p:extLst>
      <p:ext uri="{BB962C8B-B14F-4D97-AF65-F5344CB8AC3E}">
        <p14:creationId xmlns:p14="http://schemas.microsoft.com/office/powerpoint/2010/main" val="141298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542045"/>
            <a:ext cx="10515600" cy="972502"/>
          </a:xfrm>
          <a:prstGeom prst="rect">
            <a:avLst/>
          </a:prstGeom>
        </p:spPr>
        <p:txBody>
          <a:bodyPr anchor="b"/>
          <a:lstStyle>
            <a:lvl1pPr>
              <a:defRPr sz="6000">
                <a:solidFill>
                  <a:schemeClr val="tx1"/>
                </a:solidFill>
              </a:defRPr>
            </a:lvl1pPr>
          </a:lstStyle>
          <a:p>
            <a:r>
              <a:rPr lang="en-US" dirty="0"/>
              <a:t>Click to edit title</a:t>
            </a:r>
            <a:endParaRPr lang="en-CA" dirty="0"/>
          </a:p>
        </p:txBody>
      </p:sp>
      <p:sp>
        <p:nvSpPr>
          <p:cNvPr id="3" name="Text Placeholder 2"/>
          <p:cNvSpPr>
            <a:spLocks noGrp="1"/>
          </p:cNvSpPr>
          <p:nvPr>
            <p:ph type="body" idx="1" hasCustomPrompt="1"/>
          </p:nvPr>
        </p:nvSpPr>
        <p:spPr>
          <a:xfrm>
            <a:off x="831850" y="1666241"/>
            <a:ext cx="10515600" cy="419594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grpSp>
        <p:nvGrpSpPr>
          <p:cNvPr id="4" name="Group 3"/>
          <p:cNvGrpSpPr/>
          <p:nvPr userDrawn="1"/>
        </p:nvGrpSpPr>
        <p:grpSpPr>
          <a:xfrm>
            <a:off x="0" y="0"/>
            <a:ext cx="12192000" cy="241825"/>
            <a:chOff x="0" y="0"/>
            <a:chExt cx="12192000" cy="241825"/>
          </a:xfrm>
        </p:grpSpPr>
        <p:sp>
          <p:nvSpPr>
            <p:cNvPr id="7" name="Rectangle 6"/>
            <p:cNvSpPr/>
            <p:nvPr userDrawn="1"/>
          </p:nvSpPr>
          <p:spPr>
            <a:xfrm>
              <a:off x="0" y="0"/>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userDrawn="1"/>
          </p:nvSpPr>
          <p:spPr>
            <a:xfrm>
              <a:off x="0" y="117761"/>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Tree>
    <p:extLst>
      <p:ext uri="{BB962C8B-B14F-4D97-AF65-F5344CB8AC3E}">
        <p14:creationId xmlns:p14="http://schemas.microsoft.com/office/powerpoint/2010/main" val="1600367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4907" y="2865121"/>
            <a:ext cx="3911805" cy="944880"/>
          </a:xfrm>
          <a:prstGeom prst="rect">
            <a:avLst/>
          </a:prstGeom>
        </p:spPr>
      </p:pic>
    </p:spTree>
    <p:extLst>
      <p:ext uri="{BB962C8B-B14F-4D97-AF65-F5344CB8AC3E}">
        <p14:creationId xmlns:p14="http://schemas.microsoft.com/office/powerpoint/2010/main" val="200039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542045"/>
            <a:ext cx="10515600" cy="972502"/>
          </a:xfrm>
          <a:prstGeom prst="rect">
            <a:avLst/>
          </a:prstGeom>
        </p:spPr>
        <p:txBody>
          <a:bodyPr anchor="b"/>
          <a:lstStyle>
            <a:lvl1pPr>
              <a:defRPr sz="6000">
                <a:solidFill>
                  <a:schemeClr val="tx1"/>
                </a:solidFill>
              </a:defRPr>
            </a:lvl1pPr>
          </a:lstStyle>
          <a:p>
            <a:r>
              <a:rPr lang="en-US" dirty="0"/>
              <a:t>Click to edit title</a:t>
            </a:r>
            <a:endParaRPr lang="en-CA" dirty="0"/>
          </a:p>
        </p:txBody>
      </p:sp>
      <p:sp>
        <p:nvSpPr>
          <p:cNvPr id="3" name="Text Placeholder 2"/>
          <p:cNvSpPr>
            <a:spLocks noGrp="1"/>
          </p:cNvSpPr>
          <p:nvPr>
            <p:ph type="body" idx="1" hasCustomPrompt="1"/>
          </p:nvPr>
        </p:nvSpPr>
        <p:spPr>
          <a:xfrm>
            <a:off x="831850" y="1666241"/>
            <a:ext cx="10515600" cy="419594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grpSp>
        <p:nvGrpSpPr>
          <p:cNvPr id="4" name="Group 3"/>
          <p:cNvGrpSpPr/>
          <p:nvPr userDrawn="1"/>
        </p:nvGrpSpPr>
        <p:grpSpPr>
          <a:xfrm>
            <a:off x="0" y="0"/>
            <a:ext cx="12192000" cy="241825"/>
            <a:chOff x="0" y="0"/>
            <a:chExt cx="12192000" cy="241825"/>
          </a:xfrm>
        </p:grpSpPr>
        <p:sp>
          <p:nvSpPr>
            <p:cNvPr id="7" name="Rectangle 6"/>
            <p:cNvSpPr/>
            <p:nvPr userDrawn="1"/>
          </p:nvSpPr>
          <p:spPr>
            <a:xfrm>
              <a:off x="0" y="0"/>
              <a:ext cx="12192000" cy="119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userDrawn="1"/>
          </p:nvSpPr>
          <p:spPr>
            <a:xfrm>
              <a:off x="0" y="117761"/>
              <a:ext cx="11866880" cy="124064"/>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spTree>
    <p:extLst>
      <p:ext uri="{BB962C8B-B14F-4D97-AF65-F5344CB8AC3E}">
        <p14:creationId xmlns:p14="http://schemas.microsoft.com/office/powerpoint/2010/main" val="330074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542045"/>
            <a:ext cx="10515600" cy="972502"/>
          </a:xfrm>
          <a:prstGeom prst="rect">
            <a:avLst/>
          </a:prstGeom>
        </p:spPr>
        <p:txBody>
          <a:bodyPr anchor="b"/>
          <a:lstStyle>
            <a:lvl1pPr>
              <a:defRPr sz="6000" baseline="0">
                <a:solidFill>
                  <a:srgbClr val="008080"/>
                </a:solidFill>
              </a:defRPr>
            </a:lvl1pPr>
          </a:lstStyle>
          <a:p>
            <a:r>
              <a:rPr lang="en-US" dirty="0"/>
              <a:t>Click to edit title</a:t>
            </a:r>
            <a:endParaRPr lang="en-CA" dirty="0"/>
          </a:p>
        </p:txBody>
      </p:sp>
      <p:sp>
        <p:nvSpPr>
          <p:cNvPr id="3" name="Text Placeholder 2"/>
          <p:cNvSpPr>
            <a:spLocks noGrp="1"/>
          </p:cNvSpPr>
          <p:nvPr>
            <p:ph type="body" idx="1" hasCustomPrompt="1"/>
          </p:nvPr>
        </p:nvSpPr>
        <p:spPr>
          <a:xfrm>
            <a:off x="831850" y="1666241"/>
            <a:ext cx="10515600" cy="419594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grpSp>
        <p:nvGrpSpPr>
          <p:cNvPr id="4" name="Group 3"/>
          <p:cNvGrpSpPr/>
          <p:nvPr userDrawn="1"/>
        </p:nvGrpSpPr>
        <p:grpSpPr>
          <a:xfrm>
            <a:off x="0" y="0"/>
            <a:ext cx="12192000" cy="241825"/>
            <a:chOff x="0" y="0"/>
            <a:chExt cx="12192000" cy="241825"/>
          </a:xfrm>
        </p:grpSpPr>
        <p:sp>
          <p:nvSpPr>
            <p:cNvPr id="7" name="Rectangle 6"/>
            <p:cNvSpPr/>
            <p:nvPr userDrawn="1"/>
          </p:nvSpPr>
          <p:spPr>
            <a:xfrm>
              <a:off x="0" y="0"/>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userDrawn="1"/>
          </p:nvSpPr>
          <p:spPr>
            <a:xfrm>
              <a:off x="0" y="117761"/>
              <a:ext cx="11866880" cy="124064"/>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7" y="6024039"/>
            <a:ext cx="2924053" cy="706293"/>
          </a:xfrm>
          <a:prstGeom prst="rect">
            <a:avLst/>
          </a:prstGeom>
        </p:spPr>
      </p:pic>
    </p:spTree>
    <p:extLst>
      <p:ext uri="{BB962C8B-B14F-4D97-AF65-F5344CB8AC3E}">
        <p14:creationId xmlns:p14="http://schemas.microsoft.com/office/powerpoint/2010/main" val="384285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3">
        <a:schemeClr val="bg2"/>
      </p:bgRef>
    </p:bg>
    <p:spTree>
      <p:nvGrpSpPr>
        <p:cNvPr id="1" name=""/>
        <p:cNvGrpSpPr/>
        <p:nvPr/>
      </p:nvGrpSpPr>
      <p:grpSpPr>
        <a:xfrm>
          <a:off x="0" y="0"/>
          <a:ext cx="0" cy="0"/>
          <a:chOff x="0" y="0"/>
          <a:chExt cx="0" cy="0"/>
        </a:xfrm>
      </p:grpSpPr>
      <p:sp>
        <p:nvSpPr>
          <p:cNvPr id="4" name="Rectangle 3"/>
          <p:cNvSpPr/>
          <p:nvPr userDrawn="1"/>
        </p:nvSpPr>
        <p:spPr>
          <a:xfrm>
            <a:off x="894079" y="1906955"/>
            <a:ext cx="10647680" cy="2154436"/>
          </a:xfrm>
          <a:prstGeom prst="rect">
            <a:avLst/>
          </a:prstGeom>
        </p:spPr>
        <p:txBody>
          <a:bodyPr wrap="square">
            <a:spAutoFit/>
          </a:bodyPr>
          <a:lstStyle/>
          <a:p>
            <a:pPr algn="ctr"/>
            <a:r>
              <a:rPr lang="en-CA" sz="6600" b="1" dirty="0">
                <a:latin typeface="+mn-lt"/>
              </a:rPr>
              <a:t>Vision:</a:t>
            </a:r>
            <a:r>
              <a:rPr lang="en-CA" sz="6600" b="1" baseline="0" dirty="0">
                <a:latin typeface="+mn-lt"/>
              </a:rPr>
              <a:t> </a:t>
            </a:r>
            <a:r>
              <a:rPr lang="en-CA" sz="6600" dirty="0"/>
              <a:t>People-first health</a:t>
            </a:r>
            <a:r>
              <a:rPr lang="en-CA" sz="6600" baseline="0" dirty="0"/>
              <a:t> </a:t>
            </a:r>
            <a:r>
              <a:rPr lang="en-CA" sz="6600" dirty="0"/>
              <a:t>with trust and compassion</a:t>
            </a:r>
            <a:r>
              <a:rPr lang="en-CA" sz="6800" dirty="0"/>
              <a: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9441" y="5882640"/>
            <a:ext cx="3036957" cy="838200"/>
          </a:xfrm>
          <a:prstGeom prst="rect">
            <a:avLst/>
          </a:prstGeom>
        </p:spPr>
      </p:pic>
    </p:spTree>
    <p:extLst>
      <p:ext uri="{BB962C8B-B14F-4D97-AF65-F5344CB8AC3E}">
        <p14:creationId xmlns:p14="http://schemas.microsoft.com/office/powerpoint/2010/main" val="315151081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gradFill flip="none" rotWithShape="1">
          <a:gsLst>
            <a:gs pos="0">
              <a:srgbClr val="ED6571"/>
            </a:gs>
            <a:gs pos="48000">
              <a:schemeClr val="accent3">
                <a:lumMod val="97000"/>
                <a:lumOff val="3000"/>
              </a:schemeClr>
            </a:gs>
            <a:gs pos="100000">
              <a:schemeClr val="bg2">
                <a:lumMod val="90000"/>
              </a:schemeClr>
            </a:gs>
          </a:gsLst>
          <a:lin ang="16200000" scaled="1"/>
          <a:tileRect/>
        </a:gradFill>
        <a:effectLst/>
      </p:bgPr>
    </p:bg>
    <p:spTree>
      <p:nvGrpSpPr>
        <p:cNvPr id="1" name=""/>
        <p:cNvGrpSpPr/>
        <p:nvPr/>
      </p:nvGrpSpPr>
      <p:grpSpPr>
        <a:xfrm>
          <a:off x="0" y="0"/>
          <a:ext cx="0" cy="0"/>
          <a:chOff x="0" y="0"/>
          <a:chExt cx="0" cy="0"/>
        </a:xfrm>
      </p:grpSpPr>
      <p:sp>
        <p:nvSpPr>
          <p:cNvPr id="4" name="Rectangle 3"/>
          <p:cNvSpPr/>
          <p:nvPr userDrawn="1"/>
        </p:nvSpPr>
        <p:spPr>
          <a:xfrm>
            <a:off x="894079" y="2242235"/>
            <a:ext cx="10647680" cy="1938992"/>
          </a:xfrm>
          <a:prstGeom prst="rect">
            <a:avLst/>
          </a:prstGeom>
        </p:spPr>
        <p:txBody>
          <a:bodyPr wrap="square">
            <a:spAutoFit/>
          </a:bodyPr>
          <a:lstStyle/>
          <a:p>
            <a:pPr algn="ctr"/>
            <a:r>
              <a:rPr lang="en-CA" sz="6000" b="1" dirty="0">
                <a:solidFill>
                  <a:schemeClr val="bg1"/>
                </a:solidFill>
                <a:latin typeface="+mn-lt"/>
              </a:rPr>
              <a:t>Mission:</a:t>
            </a:r>
            <a:r>
              <a:rPr lang="en-CA" sz="6000" b="1" baseline="0" dirty="0">
                <a:solidFill>
                  <a:schemeClr val="bg1"/>
                </a:solidFill>
                <a:latin typeface="+mn-lt"/>
              </a:rPr>
              <a:t> </a:t>
            </a:r>
            <a:r>
              <a:rPr lang="en-CA" sz="6000" b="0" dirty="0">
                <a:solidFill>
                  <a:schemeClr val="bg1"/>
                </a:solidFill>
                <a:latin typeface="+mn-lt"/>
              </a:rPr>
              <a:t>Collaborative partners building a healthier community.</a:t>
            </a:r>
            <a:endParaRPr lang="en-CA" sz="6000" b="0" dirty="0">
              <a:solidFill>
                <a:schemeClr val="bg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9441" y="5882640"/>
            <a:ext cx="3036957" cy="838200"/>
          </a:xfrm>
          <a:prstGeom prst="rect">
            <a:avLst/>
          </a:prstGeom>
        </p:spPr>
      </p:pic>
    </p:spTree>
    <p:extLst>
      <p:ext uri="{BB962C8B-B14F-4D97-AF65-F5344CB8AC3E}">
        <p14:creationId xmlns:p14="http://schemas.microsoft.com/office/powerpoint/2010/main" val="39377157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flip="none" rotWithShape="1">
          <a:gsLst>
            <a:gs pos="0">
              <a:schemeClr val="accent6">
                <a:lumMod val="50000"/>
                <a:alpha val="80000"/>
              </a:schemeClr>
            </a:gs>
            <a:gs pos="50000">
              <a:srgbClr val="FFC76D"/>
            </a:gs>
            <a:gs pos="100000">
              <a:srgbClr val="FFBC4F"/>
            </a:gs>
          </a:gsLst>
          <a:lin ang="16200000" scaled="1"/>
          <a:tileRect/>
        </a:gradFill>
        <a:effectLst/>
      </p:bgPr>
    </p:bg>
    <p:spTree>
      <p:nvGrpSpPr>
        <p:cNvPr id="1" name=""/>
        <p:cNvGrpSpPr/>
        <p:nvPr/>
      </p:nvGrpSpPr>
      <p:grpSpPr>
        <a:xfrm>
          <a:off x="0" y="0"/>
          <a:ext cx="0" cy="0"/>
          <a:chOff x="0" y="0"/>
          <a:chExt cx="0" cy="0"/>
        </a:xfrm>
      </p:grpSpPr>
      <p:sp>
        <p:nvSpPr>
          <p:cNvPr id="4" name="Rectangle 3"/>
          <p:cNvSpPr/>
          <p:nvPr userDrawn="1"/>
        </p:nvSpPr>
        <p:spPr>
          <a:xfrm>
            <a:off x="254000" y="1744395"/>
            <a:ext cx="11724640" cy="2800767"/>
          </a:xfrm>
          <a:prstGeom prst="rect">
            <a:avLst/>
          </a:prstGeom>
        </p:spPr>
        <p:txBody>
          <a:bodyPr wrap="square">
            <a:spAutoFit/>
          </a:bodyPr>
          <a:lstStyle/>
          <a:p>
            <a:pPr algn="ctr"/>
            <a:r>
              <a:rPr lang="en-CA" sz="6800" b="1" dirty="0">
                <a:latin typeface="+mn-lt"/>
              </a:rPr>
              <a:t>Values:</a:t>
            </a:r>
            <a:r>
              <a:rPr lang="en-CA" sz="6800" b="1" baseline="0" dirty="0">
                <a:latin typeface="+mn-lt"/>
              </a:rPr>
              <a:t> </a:t>
            </a:r>
            <a:r>
              <a:rPr lang="en-CA" sz="5400" b="0" dirty="0">
                <a:latin typeface="+mn-lt"/>
              </a:rPr>
              <a:t>Together we are </a:t>
            </a:r>
            <a:br>
              <a:rPr lang="en-CA" sz="5400" b="0" dirty="0">
                <a:latin typeface="+mn-lt"/>
              </a:rPr>
            </a:br>
            <a:r>
              <a:rPr lang="en-CA" sz="5400" b="0" dirty="0">
                <a:latin typeface="+mn-lt"/>
              </a:rPr>
              <a:t>Innovative, Compassionate,</a:t>
            </a:r>
          </a:p>
          <a:p>
            <a:pPr algn="ctr"/>
            <a:r>
              <a:rPr lang="en-CA" sz="5400" b="0" dirty="0">
                <a:latin typeface="+mn-lt"/>
              </a:rPr>
              <a:t>Accountable, Responsive and Equitable.</a:t>
            </a:r>
            <a:endParaRPr lang="en-CA" sz="5400" b="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9441" y="5882640"/>
            <a:ext cx="3036957" cy="838200"/>
          </a:xfrm>
          <a:prstGeom prst="rect">
            <a:avLst/>
          </a:prstGeom>
        </p:spPr>
      </p:pic>
    </p:spTree>
    <p:extLst>
      <p:ext uri="{BB962C8B-B14F-4D97-AF65-F5344CB8AC3E}">
        <p14:creationId xmlns:p14="http://schemas.microsoft.com/office/powerpoint/2010/main" val="115981719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8891" y="780761"/>
            <a:ext cx="10515600" cy="1325563"/>
          </a:xfrm>
          <a:prstGeom prst="rect">
            <a:avLst/>
          </a:prstGeom>
        </p:spPr>
        <p:txBody>
          <a:bodyPr/>
          <a:lstStyle>
            <a:lvl1pPr>
              <a:defRPr>
                <a:solidFill>
                  <a:srgbClr val="008080"/>
                </a:solidFill>
              </a:defRPr>
            </a:lvl1pPr>
          </a:lstStyle>
          <a:p>
            <a:r>
              <a:rPr lang="en-US" dirty="0"/>
              <a:t>Click to edit title</a:t>
            </a:r>
            <a:endParaRPr lang="en-CA" dirty="0"/>
          </a:p>
        </p:txBody>
      </p:sp>
      <p:sp>
        <p:nvSpPr>
          <p:cNvPr id="3" name="Content Placeholder 2"/>
          <p:cNvSpPr>
            <a:spLocks noGrp="1"/>
          </p:cNvSpPr>
          <p:nvPr>
            <p:ph sz="half" idx="1" hasCustomPrompt="1"/>
          </p:nvPr>
        </p:nvSpPr>
        <p:spPr>
          <a:xfrm>
            <a:off x="708891" y="2241261"/>
            <a:ext cx="10515600" cy="4351338"/>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187" y="5984240"/>
            <a:ext cx="2924053" cy="706293"/>
          </a:xfrm>
          <a:prstGeom prst="rect">
            <a:avLst/>
          </a:prstGeom>
        </p:spPr>
      </p:pic>
      <p:grpSp>
        <p:nvGrpSpPr>
          <p:cNvPr id="9" name="Group 8"/>
          <p:cNvGrpSpPr/>
          <p:nvPr userDrawn="1"/>
        </p:nvGrpSpPr>
        <p:grpSpPr>
          <a:xfrm>
            <a:off x="0" y="-8567"/>
            <a:ext cx="12192000" cy="567998"/>
            <a:chOff x="0" y="9236"/>
            <a:chExt cx="12192000" cy="567998"/>
          </a:xfrm>
        </p:grpSpPr>
        <p:sp>
          <p:nvSpPr>
            <p:cNvPr id="10" name="Rectangle 9"/>
            <p:cNvSpPr/>
            <p:nvPr/>
          </p:nvSpPr>
          <p:spPr>
            <a:xfrm>
              <a:off x="0" y="9236"/>
              <a:ext cx="12192000" cy="11977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0" y="126997"/>
              <a:ext cx="11866880" cy="124064"/>
            </a:xfrm>
            <a:prstGeom prst="rect">
              <a:avLst/>
            </a:prstGeom>
            <a:solidFill>
              <a:srgbClr val="7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240900"/>
              <a:ext cx="11383408" cy="120921"/>
            </a:xfrm>
            <a:prstGeom prst="rect">
              <a:avLst/>
            </a:prstGeom>
            <a:solidFill>
              <a:srgbClr val="FFD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355729"/>
              <a:ext cx="10830560" cy="116837"/>
            </a:xfrm>
            <a:prstGeom prst="rect">
              <a:avLst/>
            </a:prstGeom>
            <a:solidFill>
              <a:srgbClr val="ED6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0" y="457254"/>
              <a:ext cx="10342880" cy="119980"/>
            </a:xfrm>
            <a:prstGeom prst="rect">
              <a:avLst/>
            </a:prstGeom>
            <a:solidFill>
              <a:srgbClr val="F7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94744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0329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74" r:id="rId4"/>
    <p:sldLayoutId id="2147483673" r:id="rId5"/>
    <p:sldLayoutId id="2147483650" r:id="rId6"/>
    <p:sldLayoutId id="2147483678" r:id="rId7"/>
    <p:sldLayoutId id="2147483679" r:id="rId8"/>
    <p:sldLayoutId id="2147483652" r:id="rId9"/>
    <p:sldLayoutId id="2147483675" r:id="rId10"/>
    <p:sldLayoutId id="2147483677" r:id="rId11"/>
    <p:sldLayoutId id="2147483683" r:id="rId12"/>
    <p:sldLayoutId id="2147483684" r:id="rId13"/>
    <p:sldLayoutId id="2147483685" r:id="rId14"/>
    <p:sldLayoutId id="2147483687" r:id="rId15"/>
    <p:sldLayoutId id="2147483688" r:id="rId16"/>
    <p:sldLayoutId id="2147483686" r:id="rId17"/>
    <p:sldLayoutId id="2147483680" r:id="rId18"/>
    <p:sldLayoutId id="2147483682" r:id="rId19"/>
    <p:sldLayoutId id="2147483676" r:id="rId20"/>
    <p:sldLayoutId id="2147483689" r:id="rId21"/>
    <p:sldLayoutId id="2147483690" r:id="rId22"/>
    <p:sldLayoutId id="2147483691" r:id="rId23"/>
    <p:sldLayoutId id="2147483692" r:id="rId24"/>
    <p:sldLayoutId id="2147483693" r:id="rId25"/>
    <p:sldLayoutId id="2147483666" r:id="rId26"/>
    <p:sldLayoutId id="2147483694" r:id="rId27"/>
    <p:sldLayoutId id="2147483668" r:id="rId28"/>
    <p:sldLayoutId id="2147483665"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6ZDBpVSg3U" TargetMode="External"/><Relationship Id="rId2" Type="http://schemas.openxmlformats.org/officeDocument/2006/relationships/hyperlink" Target="https://www.youtube.com/watch?v=OsVL10kIh8w" TargetMode="External"/><Relationship Id="rId1" Type="http://schemas.openxmlformats.org/officeDocument/2006/relationships/slideLayout" Target="../slideLayouts/slideLayout3.xml"/><Relationship Id="rId5" Type="http://schemas.openxmlformats.org/officeDocument/2006/relationships/hyperlink" Target="https://www.youtube.com/watch?v=uvcMs1fASNs&amp;t=6s" TargetMode="External"/><Relationship Id="rId4" Type="http://schemas.openxmlformats.org/officeDocument/2006/relationships/hyperlink" Target="https://www.youtube.com/watch?v=lRCtvr79tr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hlbWNKht7r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drugs.com/cg/foley-catheter-placement-and-" TargetMode="External"/><Relationship Id="rId2" Type="http://schemas.openxmlformats.org/officeDocument/2006/relationships/hyperlink" Target="https://healthandwillness.org/foley-catheter-insertion/" TargetMode="External"/><Relationship Id="rId1" Type="http://schemas.openxmlformats.org/officeDocument/2006/relationships/slideLayout" Target="../slideLayouts/slideLayout3.xml"/><Relationship Id="rId4" Type="http://schemas.openxmlformats.org/officeDocument/2006/relationships/hyperlink" Target="https://www.urotoday.com/images/catheters/tools/insertion_protoco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81874" y="4985215"/>
            <a:ext cx="10372725" cy="1431925"/>
          </a:xfrm>
        </p:spPr>
        <p:txBody>
          <a:bodyPr/>
          <a:lstStyle/>
          <a:p>
            <a:pPr marL="0" indent="0" algn="ctr">
              <a:buNone/>
            </a:pPr>
            <a:r>
              <a:rPr lang="en-CA" sz="2000" b="0" dirty="0"/>
              <a:t>Created by: </a:t>
            </a:r>
            <a:r>
              <a:rPr lang="en-CA" sz="2000" b="0" dirty="0" err="1"/>
              <a:t>Zankhana</a:t>
            </a:r>
            <a:r>
              <a:rPr lang="en-CA" sz="2000" b="0" dirty="0"/>
              <a:t> Patel, RN, MSN </a:t>
            </a:r>
          </a:p>
          <a:p>
            <a:pPr marL="0" indent="0" algn="ctr">
              <a:buNone/>
            </a:pPr>
            <a:r>
              <a:rPr lang="en-CA" sz="2000" b="0" dirty="0"/>
              <a:t>William Osler-Nurse Practitioner Led Outreach Team (NLOT)</a:t>
            </a:r>
          </a:p>
          <a:p>
            <a:pPr marL="0" indent="0" algn="ctr">
              <a:buNone/>
            </a:pPr>
            <a:r>
              <a:rPr lang="en-CA" sz="2000" b="0" dirty="0"/>
              <a:t>August 14, 2023</a:t>
            </a:r>
          </a:p>
        </p:txBody>
      </p:sp>
      <p:sp>
        <p:nvSpPr>
          <p:cNvPr id="3" name="Text Placeholder 1"/>
          <p:cNvSpPr txBox="1">
            <a:spLocks/>
          </p:cNvSpPr>
          <p:nvPr/>
        </p:nvSpPr>
        <p:spPr>
          <a:xfrm>
            <a:off x="1503555" y="3853706"/>
            <a:ext cx="9385463" cy="7362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rgbClr val="0080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rgbClr val="00808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1" kern="1200">
                <a:solidFill>
                  <a:srgbClr val="00808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1" kern="1200">
                <a:solidFill>
                  <a:srgbClr val="00808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1" kern="1200">
                <a:solidFill>
                  <a:srgbClr val="0080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dirty="0"/>
              <a:t>Foley, Suprapubic catheter &amp; Nephrostomy tube Care and Management in LTC</a:t>
            </a:r>
          </a:p>
        </p:txBody>
      </p:sp>
    </p:spTree>
    <p:extLst>
      <p:ext uri="{BB962C8B-B14F-4D97-AF65-F5344CB8AC3E}">
        <p14:creationId xmlns:p14="http://schemas.microsoft.com/office/powerpoint/2010/main" val="282691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6102" y="855023"/>
            <a:ext cx="9672236" cy="4575712"/>
          </a:xfrm>
          <a:prstGeom prst="rect">
            <a:avLst/>
          </a:prstGeom>
        </p:spPr>
      </p:pic>
    </p:spTree>
    <p:extLst>
      <p:ext uri="{BB962C8B-B14F-4D97-AF65-F5344CB8AC3E}">
        <p14:creationId xmlns:p14="http://schemas.microsoft.com/office/powerpoint/2010/main" val="334229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A9C2-6AB3-7F2E-AD62-28B7337F550F}"/>
              </a:ext>
            </a:extLst>
          </p:cNvPr>
          <p:cNvSpPr>
            <a:spLocks noGrp="1"/>
          </p:cNvSpPr>
          <p:nvPr>
            <p:ph type="title"/>
          </p:nvPr>
        </p:nvSpPr>
        <p:spPr/>
        <p:txBody>
          <a:bodyPr/>
          <a:lstStyle/>
          <a:p>
            <a:pPr algn="ctr"/>
            <a:r>
              <a:rPr lang="en-CA" sz="5400" dirty="0"/>
              <a:t>Suprapubic Catheter Change</a:t>
            </a:r>
          </a:p>
        </p:txBody>
      </p:sp>
      <p:sp>
        <p:nvSpPr>
          <p:cNvPr id="3" name="Text Placeholder 2">
            <a:extLst>
              <a:ext uri="{FF2B5EF4-FFF2-40B4-BE49-F238E27FC236}">
                <a16:creationId xmlns:a16="http://schemas.microsoft.com/office/drawing/2014/main" id="{B3505B7F-2E4C-A2F4-ED8A-EF57A86CC601}"/>
              </a:ext>
            </a:extLst>
          </p:cNvPr>
          <p:cNvSpPr>
            <a:spLocks noGrp="1"/>
          </p:cNvSpPr>
          <p:nvPr>
            <p:ph type="body" idx="1"/>
          </p:nvPr>
        </p:nvSpPr>
        <p:spPr/>
        <p:txBody>
          <a:bodyPr/>
          <a:lstStyle/>
          <a:p>
            <a:r>
              <a:rPr lang="en-CA" dirty="0">
                <a:solidFill>
                  <a:srgbClr val="C00000"/>
                </a:solidFill>
              </a:rPr>
              <a:t>Supplies:</a:t>
            </a:r>
          </a:p>
          <a:p>
            <a:pPr marL="342900" indent="-342900">
              <a:buFont typeface="Courier New" panose="02070309020205020404" pitchFamily="49" charset="0"/>
              <a:buChar char="o"/>
            </a:pPr>
            <a:r>
              <a:rPr lang="en-CA" dirty="0"/>
              <a:t>Sterile catheterization tray</a:t>
            </a:r>
          </a:p>
          <a:p>
            <a:pPr marL="342900" indent="-342900">
              <a:buFont typeface="Courier New" panose="02070309020205020404" pitchFamily="49" charset="0"/>
              <a:buChar char="o"/>
            </a:pPr>
            <a:r>
              <a:rPr lang="en-CA" dirty="0"/>
              <a:t>Urine drainage bag</a:t>
            </a:r>
          </a:p>
          <a:p>
            <a:pPr marL="342900" indent="-342900">
              <a:buFont typeface="Courier New" panose="02070309020205020404" pitchFamily="49" charset="0"/>
              <a:buChar char="o"/>
            </a:pPr>
            <a:r>
              <a:rPr lang="en-CA" dirty="0"/>
              <a:t>2 Pair sterile gloves</a:t>
            </a:r>
          </a:p>
          <a:p>
            <a:pPr marL="342900" indent="-342900">
              <a:buFont typeface="Courier New" panose="02070309020205020404" pitchFamily="49" charset="0"/>
              <a:buChar char="o"/>
            </a:pPr>
            <a:r>
              <a:rPr lang="en-CA" dirty="0"/>
              <a:t>Non- sterile gloves</a:t>
            </a:r>
          </a:p>
          <a:p>
            <a:pPr marL="342900" indent="-342900">
              <a:buFont typeface="Courier New" panose="02070309020205020404" pitchFamily="49" charset="0"/>
              <a:buChar char="o"/>
            </a:pPr>
            <a:r>
              <a:rPr lang="en-CA" dirty="0"/>
              <a:t>Sterile water</a:t>
            </a:r>
          </a:p>
          <a:p>
            <a:pPr marL="342900" indent="-342900">
              <a:buFont typeface="Courier New" panose="02070309020205020404" pitchFamily="49" charset="0"/>
              <a:buChar char="o"/>
            </a:pPr>
            <a:r>
              <a:rPr lang="en-CA" dirty="0"/>
              <a:t>Normal saline</a:t>
            </a:r>
          </a:p>
          <a:p>
            <a:pPr marL="342900" indent="-342900">
              <a:buFont typeface="Courier New" panose="02070309020205020404" pitchFamily="49" charset="0"/>
              <a:buChar char="o"/>
            </a:pPr>
            <a:r>
              <a:rPr lang="en-CA" dirty="0"/>
              <a:t>10 mL empty syringe</a:t>
            </a:r>
          </a:p>
          <a:p>
            <a:pPr marL="342900" indent="-342900">
              <a:buFont typeface="Courier New" panose="02070309020205020404" pitchFamily="49" charset="0"/>
              <a:buChar char="o"/>
            </a:pPr>
            <a:r>
              <a:rPr lang="en-CA" dirty="0"/>
              <a:t>Long term catheter (Size Fr 16)</a:t>
            </a:r>
          </a:p>
          <a:p>
            <a:pPr marL="342900" indent="-342900">
              <a:buFont typeface="Courier New" panose="02070309020205020404" pitchFamily="49" charset="0"/>
              <a:buChar char="o"/>
            </a:pPr>
            <a:r>
              <a:rPr lang="en-CA" dirty="0"/>
              <a:t>Lubricant gel</a:t>
            </a:r>
          </a:p>
          <a:p>
            <a:pPr marL="342900" indent="-342900">
              <a:buFont typeface="Courier New" panose="02070309020205020404" pitchFamily="49" charset="0"/>
              <a:buChar char="o"/>
            </a:pPr>
            <a:r>
              <a:rPr lang="en-CA" dirty="0"/>
              <a:t>Gauze</a:t>
            </a:r>
          </a:p>
          <a:p>
            <a:pPr marL="342900" indent="-342900">
              <a:buFont typeface="Courier New" panose="02070309020205020404" pitchFamily="49" charset="0"/>
              <a:buChar char="o"/>
            </a:pPr>
            <a:endParaRPr lang="en-CA" dirty="0"/>
          </a:p>
        </p:txBody>
      </p:sp>
    </p:spTree>
    <p:extLst>
      <p:ext uri="{BB962C8B-B14F-4D97-AF65-F5344CB8AC3E}">
        <p14:creationId xmlns:p14="http://schemas.microsoft.com/office/powerpoint/2010/main" val="198748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Videos</a:t>
            </a: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CA" sz="2800" dirty="0"/>
              <a:t>How to insert catheter MALE</a:t>
            </a:r>
          </a:p>
          <a:p>
            <a:pPr lvl="1"/>
            <a:r>
              <a:rPr lang="en-CA" sz="2400" u="sng" dirty="0">
                <a:hlinkClick r:id="rId2"/>
              </a:rPr>
              <a:t>https://www.youtube.com/watch?v=OsVL10kIh8w</a:t>
            </a:r>
          </a:p>
          <a:p>
            <a:pPr lvl="1"/>
            <a:endParaRPr lang="en-CA" sz="2400" u="sng" dirty="0">
              <a:hlinkClick r:id="rId2"/>
            </a:endParaRPr>
          </a:p>
          <a:p>
            <a:pPr marL="457200" indent="-457200">
              <a:buFont typeface="Arial" panose="020B0604020202020204" pitchFamily="34" charset="0"/>
              <a:buChar char="•"/>
            </a:pPr>
            <a:r>
              <a:rPr lang="en-CA" sz="2800" dirty="0"/>
              <a:t>How to insert catheter FEMALE</a:t>
            </a:r>
          </a:p>
          <a:p>
            <a:pPr lvl="1"/>
            <a:r>
              <a:rPr lang="en-CA" sz="2400" u="sng" dirty="0">
                <a:hlinkClick r:id="rId3"/>
              </a:rPr>
              <a:t>https://youtu.be/T6ZDBpVSg3U</a:t>
            </a:r>
            <a:r>
              <a:rPr lang="en-CA" sz="2400" dirty="0"/>
              <a:t> </a:t>
            </a:r>
          </a:p>
          <a:p>
            <a:pPr marL="800100" lvl="1" indent="-342900">
              <a:buFont typeface="Arial" panose="020B0604020202020204" pitchFamily="34" charset="0"/>
              <a:buChar char="•"/>
            </a:pPr>
            <a:endParaRPr lang="en-CA" sz="2400" dirty="0">
              <a:solidFill>
                <a:schemeClr val="tx1"/>
              </a:solidFill>
              <a:hlinkClick r:id="rId4">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CA" sz="2800" dirty="0">
                <a:solidFill>
                  <a:schemeClr val="tx1"/>
                </a:solidFill>
                <a:hlinkClick r:id="rId4">
                  <a:extLst>
                    <a:ext uri="{A12FA001-AC4F-418D-AE19-62706E023703}">
                      <ahyp:hlinkClr xmlns:ahyp="http://schemas.microsoft.com/office/drawing/2018/hyperlinkcolor" val="tx"/>
                    </a:ext>
                  </a:extLst>
                </a:hlinkClick>
              </a:rPr>
              <a:t>Suprapubic Catheter Change</a:t>
            </a:r>
          </a:p>
          <a:p>
            <a:pPr lvl="1"/>
            <a:r>
              <a:rPr lang="en-CA" sz="2000" dirty="0">
                <a:hlinkClick r:id="rId5"/>
              </a:rPr>
              <a:t>Change of a suprapubic catheter - YouTube</a:t>
            </a:r>
            <a:endParaRPr lang="en-CA" sz="2400" dirty="0"/>
          </a:p>
        </p:txBody>
      </p:sp>
    </p:spTree>
    <p:extLst>
      <p:ext uri="{BB962C8B-B14F-4D97-AF65-F5344CB8AC3E}">
        <p14:creationId xmlns:p14="http://schemas.microsoft.com/office/powerpoint/2010/main" val="216806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13445"/>
            <a:ext cx="10515600" cy="972502"/>
          </a:xfrm>
        </p:spPr>
        <p:txBody>
          <a:bodyPr/>
          <a:lstStyle/>
          <a:p>
            <a:pPr algn="ctr"/>
            <a:r>
              <a:rPr lang="en-CA" sz="4000" dirty="0"/>
              <a:t>Troubleshooting: Nursing Interventions</a:t>
            </a:r>
          </a:p>
        </p:txBody>
      </p:sp>
      <p:sp>
        <p:nvSpPr>
          <p:cNvPr id="3" name="Text Placeholder 2"/>
          <p:cNvSpPr>
            <a:spLocks noGrp="1"/>
          </p:cNvSpPr>
          <p:nvPr>
            <p:ph type="body" idx="1"/>
          </p:nvPr>
        </p:nvSpPr>
        <p:spPr>
          <a:xfrm>
            <a:off x="831850" y="1473200"/>
            <a:ext cx="10515600" cy="4635499"/>
          </a:xfrm>
        </p:spPr>
        <p:txBody>
          <a:bodyPr/>
          <a:lstStyle/>
          <a:p>
            <a:pPr marL="342900" indent="-342900">
              <a:buFont typeface="Arial" panose="020B0604020202020204" pitchFamily="34" charset="0"/>
              <a:buChar char="•"/>
            </a:pPr>
            <a:r>
              <a:rPr lang="en-CA" dirty="0"/>
              <a:t>Ensure </a:t>
            </a:r>
            <a:r>
              <a:rPr lang="en-CA" dirty="0">
                <a:solidFill>
                  <a:schemeClr val="tx2"/>
                </a:solidFill>
              </a:rPr>
              <a:t>urine output is adequate </a:t>
            </a:r>
            <a:r>
              <a:rPr lang="en-CA" dirty="0"/>
              <a:t>(approximately </a:t>
            </a:r>
            <a:r>
              <a:rPr lang="en-CA" dirty="0">
                <a:solidFill>
                  <a:schemeClr val="tx2"/>
                </a:solidFill>
              </a:rPr>
              <a:t>30ml/hr</a:t>
            </a:r>
            <a:r>
              <a:rPr lang="en-CA" dirty="0"/>
              <a:t>)</a:t>
            </a:r>
          </a:p>
          <a:p>
            <a:pPr marL="342900" indent="-342900">
              <a:buFont typeface="Arial" panose="020B0604020202020204" pitchFamily="34" charset="0"/>
              <a:buChar char="•"/>
            </a:pPr>
            <a:r>
              <a:rPr lang="en-CA" dirty="0"/>
              <a:t>Monitor for any </a:t>
            </a:r>
            <a:r>
              <a:rPr lang="en-CA" dirty="0">
                <a:solidFill>
                  <a:schemeClr val="tx2"/>
                </a:solidFill>
              </a:rPr>
              <a:t>blood/blood clots </a:t>
            </a:r>
            <a:r>
              <a:rPr lang="en-CA" dirty="0"/>
              <a:t>in urine (hematuria) or genital area</a:t>
            </a:r>
          </a:p>
          <a:p>
            <a:pPr marL="800100" lvl="1" indent="-342900">
              <a:buFont typeface="Arial" panose="020B0604020202020204" pitchFamily="34" charset="0"/>
              <a:buChar char="•"/>
            </a:pPr>
            <a:r>
              <a:rPr lang="en-CA" sz="2400" dirty="0">
                <a:solidFill>
                  <a:schemeClr val="tx1"/>
                </a:solidFill>
              </a:rPr>
              <a:t>Attempt to </a:t>
            </a:r>
            <a:r>
              <a:rPr lang="en-CA" sz="2400" dirty="0">
                <a:solidFill>
                  <a:schemeClr val="tx2"/>
                </a:solidFill>
              </a:rPr>
              <a:t>irrigate</a:t>
            </a:r>
            <a:r>
              <a:rPr lang="en-CA" sz="2400" dirty="0">
                <a:solidFill>
                  <a:schemeClr val="tx1"/>
                </a:solidFill>
              </a:rPr>
              <a:t> or change the catheter once order received</a:t>
            </a:r>
          </a:p>
          <a:p>
            <a:pPr marL="342900" indent="-342900">
              <a:buFont typeface="Arial" panose="020B0604020202020204" pitchFamily="34" charset="0"/>
              <a:buChar char="•"/>
            </a:pPr>
            <a:r>
              <a:rPr lang="en-CA" dirty="0"/>
              <a:t>Ensure </a:t>
            </a:r>
            <a:r>
              <a:rPr lang="en-CA" dirty="0">
                <a:solidFill>
                  <a:schemeClr val="tx2"/>
                </a:solidFill>
              </a:rPr>
              <a:t>no kinks or bends in tubing</a:t>
            </a:r>
            <a:r>
              <a:rPr lang="en-CA" dirty="0"/>
              <a:t>, and that the urine bag is below catheter site</a:t>
            </a:r>
          </a:p>
          <a:p>
            <a:pPr marL="342900" indent="-342900">
              <a:buFont typeface="Arial" panose="020B0604020202020204" pitchFamily="34" charset="0"/>
              <a:buChar char="•"/>
            </a:pPr>
            <a:r>
              <a:rPr lang="en-CA" dirty="0"/>
              <a:t>No urine output and/or abdominal pain</a:t>
            </a:r>
          </a:p>
          <a:p>
            <a:pPr marL="800100" lvl="1" indent="-342900">
              <a:buFont typeface="Arial" panose="020B0604020202020204" pitchFamily="34" charset="0"/>
              <a:buChar char="•"/>
            </a:pPr>
            <a:r>
              <a:rPr lang="en-CA" sz="2400" dirty="0">
                <a:solidFill>
                  <a:schemeClr val="tx1"/>
                </a:solidFill>
              </a:rPr>
              <a:t>Always expect some urine return if the catheter is in the bladder. </a:t>
            </a:r>
          </a:p>
          <a:p>
            <a:pPr marL="800100" lvl="1" indent="-342900">
              <a:buFont typeface="Arial" panose="020B0604020202020204" pitchFamily="34" charset="0"/>
              <a:buChar char="•"/>
            </a:pPr>
            <a:r>
              <a:rPr lang="en-CA" sz="2400" dirty="0">
                <a:solidFill>
                  <a:schemeClr val="tx1"/>
                </a:solidFill>
              </a:rPr>
              <a:t>If there is </a:t>
            </a:r>
            <a:r>
              <a:rPr lang="en-CA" sz="2400" dirty="0">
                <a:solidFill>
                  <a:schemeClr val="tx2"/>
                </a:solidFill>
              </a:rPr>
              <a:t>no urine return</a:t>
            </a:r>
            <a:r>
              <a:rPr lang="en-CA" sz="2400" dirty="0">
                <a:solidFill>
                  <a:schemeClr val="tx1"/>
                </a:solidFill>
              </a:rPr>
              <a:t>, urinary bladder assessment must be completed [assess for </a:t>
            </a:r>
            <a:r>
              <a:rPr lang="en-CA" sz="2400" dirty="0">
                <a:solidFill>
                  <a:schemeClr val="tx2"/>
                </a:solidFill>
              </a:rPr>
              <a:t>signs and symptoms of urinary retention </a:t>
            </a:r>
            <a:r>
              <a:rPr lang="en-CA" sz="2400" dirty="0">
                <a:solidFill>
                  <a:schemeClr val="tx1"/>
                </a:solidFill>
              </a:rPr>
              <a:t>(bladder distention and abdominal pain)]. </a:t>
            </a:r>
          </a:p>
          <a:p>
            <a:pPr marL="800100" lvl="1" indent="-342900">
              <a:buFont typeface="Arial" panose="020B0604020202020204" pitchFamily="34" charset="0"/>
              <a:buChar char="•"/>
            </a:pPr>
            <a:r>
              <a:rPr lang="en-CA" sz="2400" dirty="0">
                <a:solidFill>
                  <a:schemeClr val="tx1"/>
                </a:solidFill>
              </a:rPr>
              <a:t>Notify prescriber if no urinary drainage </a:t>
            </a:r>
          </a:p>
          <a:p>
            <a:endParaRPr lang="en-CA" dirty="0"/>
          </a:p>
          <a:p>
            <a:pPr marL="800100" lvl="1" indent="-342900">
              <a:buFont typeface="Arial" panose="020B0604020202020204" pitchFamily="34" charset="0"/>
              <a:buChar char="•"/>
            </a:pPr>
            <a:endParaRPr lang="en-CA" dirty="0">
              <a:solidFill>
                <a:schemeClr val="tx2"/>
              </a:solidFill>
            </a:endParaRP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44804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30" y="77470"/>
            <a:ext cx="10515600" cy="972502"/>
          </a:xfrm>
        </p:spPr>
        <p:txBody>
          <a:bodyPr/>
          <a:lstStyle/>
          <a:p>
            <a:pPr algn="ctr"/>
            <a:r>
              <a:rPr lang="en-CA" sz="4500" dirty="0"/>
              <a:t>Troubleshooting: Nursing Interventions</a:t>
            </a:r>
          </a:p>
        </p:txBody>
      </p:sp>
      <p:sp>
        <p:nvSpPr>
          <p:cNvPr id="3" name="Text Placeholder 2"/>
          <p:cNvSpPr>
            <a:spLocks noGrp="1"/>
          </p:cNvSpPr>
          <p:nvPr>
            <p:ph type="body" idx="1"/>
          </p:nvPr>
        </p:nvSpPr>
        <p:spPr>
          <a:xfrm>
            <a:off x="671830" y="1295729"/>
            <a:ext cx="10515600" cy="4414519"/>
          </a:xfrm>
        </p:spPr>
        <p:txBody>
          <a:bodyPr/>
          <a:lstStyle/>
          <a:p>
            <a:pPr marL="342900" indent="-342900">
              <a:buFont typeface="Wingdings" panose="05000000000000000000" pitchFamily="2" charset="2"/>
              <a:buChar char="§"/>
            </a:pPr>
            <a:r>
              <a:rPr lang="en-CA" sz="2000" dirty="0"/>
              <a:t>Observe for </a:t>
            </a:r>
            <a:r>
              <a:rPr lang="en-CA" sz="2000" dirty="0">
                <a:solidFill>
                  <a:schemeClr val="tx2"/>
                </a:solidFill>
              </a:rPr>
              <a:t>signs of urinary tract infection(UTI) </a:t>
            </a:r>
            <a:r>
              <a:rPr lang="en-CA" sz="2000" dirty="0"/>
              <a:t>(i.e. foul smelling urine, discharge around the insertion site, fever and chills) </a:t>
            </a:r>
          </a:p>
          <a:p>
            <a:pPr marL="800100" lvl="1" indent="-342900">
              <a:buFont typeface="Wingdings" panose="05000000000000000000" pitchFamily="2" charset="2"/>
              <a:buChar char="§"/>
            </a:pPr>
            <a:r>
              <a:rPr lang="en-CA" dirty="0">
                <a:solidFill>
                  <a:schemeClr val="tx1"/>
                </a:solidFill>
              </a:rPr>
              <a:t>Collect urine sample from a clean catheter bag in a sterile container prior to starting antibiotic treatment if UTI is suspected</a:t>
            </a:r>
          </a:p>
          <a:p>
            <a:pPr marL="342900" indent="-342900">
              <a:buFont typeface="Wingdings" panose="05000000000000000000" pitchFamily="2" charset="2"/>
              <a:buChar char="§"/>
            </a:pPr>
            <a:r>
              <a:rPr lang="en-CA" sz="2000" dirty="0">
                <a:solidFill>
                  <a:schemeClr val="tx2"/>
                </a:solidFill>
              </a:rPr>
              <a:t>When should you change the catheter?</a:t>
            </a:r>
          </a:p>
          <a:p>
            <a:pPr marL="800100" lvl="1" indent="-342900">
              <a:buFont typeface="Wingdings" panose="05000000000000000000" pitchFamily="2" charset="2"/>
              <a:buChar char="§"/>
            </a:pPr>
            <a:r>
              <a:rPr lang="en-CA" dirty="0">
                <a:solidFill>
                  <a:schemeClr val="tx1"/>
                </a:solidFill>
              </a:rPr>
              <a:t>When frequent and large blood clots are noted despite irrigation trial</a:t>
            </a:r>
          </a:p>
          <a:p>
            <a:pPr marL="800100" lvl="1" indent="-342900">
              <a:buFont typeface="Wingdings" panose="05000000000000000000" pitchFamily="2" charset="2"/>
              <a:buChar char="§"/>
            </a:pPr>
            <a:r>
              <a:rPr lang="en-CA" dirty="0">
                <a:solidFill>
                  <a:schemeClr val="tx1"/>
                </a:solidFill>
              </a:rPr>
              <a:t>Frequent UTIs should indicate for frequent catheter changes – done in collaboration w/ MD/NP</a:t>
            </a:r>
          </a:p>
          <a:p>
            <a:pPr marL="342900" indent="-342900">
              <a:buFont typeface="Arial" panose="020B0604020202020204" pitchFamily="34" charset="0"/>
              <a:buChar char="•"/>
            </a:pPr>
            <a:r>
              <a:rPr lang="en-CA" sz="2000" dirty="0">
                <a:solidFill>
                  <a:schemeClr val="tx2"/>
                </a:solidFill>
              </a:rPr>
              <a:t>If catheter balloon does NOT deflate for removal?</a:t>
            </a:r>
          </a:p>
          <a:p>
            <a:pPr marL="800100" lvl="1" indent="-342900">
              <a:buFont typeface="Arial" panose="020B0604020202020204" pitchFamily="34" charset="0"/>
              <a:buChar char="•"/>
            </a:pPr>
            <a:r>
              <a:rPr lang="en-CA" dirty="0">
                <a:solidFill>
                  <a:schemeClr val="tx1"/>
                </a:solidFill>
              </a:rPr>
              <a:t>Balloon malfunction is usually found in the balloon inflation port, the balloon drainage channel, or the balloon itself. </a:t>
            </a:r>
          </a:p>
          <a:p>
            <a:pPr marL="800100" lvl="1" indent="-342900">
              <a:buFont typeface="Arial" panose="020B0604020202020204" pitchFamily="34" charset="0"/>
              <a:buChar char="•"/>
            </a:pPr>
            <a:r>
              <a:rPr lang="en-CA" dirty="0">
                <a:solidFill>
                  <a:schemeClr val="tx2"/>
                </a:solidFill>
              </a:rPr>
              <a:t>Common cause </a:t>
            </a:r>
            <a:r>
              <a:rPr lang="en-CA" dirty="0">
                <a:solidFill>
                  <a:schemeClr val="tx1"/>
                </a:solidFill>
              </a:rPr>
              <a:t>of the problem: Using saline to expand the balloon. With time, salt crystals from the saline precipitate in the various locations responsible for deflation failure. </a:t>
            </a:r>
          </a:p>
          <a:p>
            <a:pPr marL="800100" lvl="1" indent="-342900">
              <a:buFont typeface="Arial" panose="020B0604020202020204" pitchFamily="34" charset="0"/>
              <a:buChar char="•"/>
            </a:pPr>
            <a:r>
              <a:rPr lang="en-CA" dirty="0">
                <a:solidFill>
                  <a:schemeClr val="tx1"/>
                </a:solidFill>
              </a:rPr>
              <a:t>Cutting off the inflation port with a pair of scissors. The balloon will promptly deflate if the obstruction involves a defective inflation port</a:t>
            </a:r>
          </a:p>
          <a:p>
            <a:endParaRPr lang="en-CA" sz="2000" dirty="0">
              <a:solidFill>
                <a:schemeClr val="tx2"/>
              </a:solidFill>
            </a:endParaRPr>
          </a:p>
          <a:p>
            <a:endParaRPr lang="en-CA" sz="2000" dirty="0">
              <a:solidFill>
                <a:schemeClr val="tx2"/>
              </a:solidFill>
            </a:endParaRPr>
          </a:p>
          <a:p>
            <a:endParaRPr lang="en-CA" sz="2000" dirty="0"/>
          </a:p>
        </p:txBody>
      </p:sp>
    </p:spTree>
    <p:extLst>
      <p:ext uri="{BB962C8B-B14F-4D97-AF65-F5344CB8AC3E}">
        <p14:creationId xmlns:p14="http://schemas.microsoft.com/office/powerpoint/2010/main" val="199830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Tips and tricks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CA" dirty="0"/>
              <a:t>If having trouble to advance catheters in males, get patient to take slow deep breaths and as patient is exhaling advance catheter all the way to the hub. If still meeting resistance, do not push the catheter any further or inflate the balloon. Notify MD/NP.</a:t>
            </a:r>
          </a:p>
          <a:p>
            <a:pPr marL="342900" indent="-342900">
              <a:buFont typeface="Arial" panose="020B0604020202020204" pitchFamily="34" charset="0"/>
              <a:buChar char="•"/>
            </a:pPr>
            <a:r>
              <a:rPr lang="en-CA" dirty="0"/>
              <a:t>If having troubles with finding the urethra in females, bring 2 catheters, and place the bed in Trendelenburg position (head down feet up). If no urine output is noted within 5 to 6 cm of inserting the catheter you are likely in the vagina. Leave the catheter and use a new catheter and aim for above the Foley.</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8659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71D6-6402-E6DA-83D0-C2CE5C9E13EF}"/>
              </a:ext>
            </a:extLst>
          </p:cNvPr>
          <p:cNvSpPr>
            <a:spLocks noGrp="1"/>
          </p:cNvSpPr>
          <p:nvPr>
            <p:ph type="title"/>
          </p:nvPr>
        </p:nvSpPr>
        <p:spPr/>
        <p:txBody>
          <a:bodyPr/>
          <a:lstStyle/>
          <a:p>
            <a:pPr algn="ctr"/>
            <a:r>
              <a:rPr lang="en-CA" sz="4800" dirty="0">
                <a:solidFill>
                  <a:schemeClr val="tx2"/>
                </a:solidFill>
              </a:rPr>
              <a:t>Percutaneous Nephrostomy Tube</a:t>
            </a:r>
            <a:endParaRPr lang="en-CA" sz="4800" dirty="0"/>
          </a:p>
        </p:txBody>
      </p:sp>
      <p:sp>
        <p:nvSpPr>
          <p:cNvPr id="3" name="Text Placeholder 2">
            <a:extLst>
              <a:ext uri="{FF2B5EF4-FFF2-40B4-BE49-F238E27FC236}">
                <a16:creationId xmlns:a16="http://schemas.microsoft.com/office/drawing/2014/main" id="{4F9F2EF5-7C1B-A668-7AE3-4544EC7A61A2}"/>
              </a:ext>
            </a:extLst>
          </p:cNvPr>
          <p:cNvSpPr>
            <a:spLocks noGrp="1"/>
          </p:cNvSpPr>
          <p:nvPr>
            <p:ph type="body" idx="1"/>
          </p:nvPr>
        </p:nvSpPr>
        <p:spPr/>
        <p:txBody>
          <a:bodyPr/>
          <a:lstStyle/>
          <a:p>
            <a:pPr marL="342900" indent="-342900">
              <a:buFont typeface="Arial" panose="020B0604020202020204" pitchFamily="34" charset="0"/>
              <a:buChar char="•"/>
            </a:pPr>
            <a:r>
              <a:rPr lang="en-CA" dirty="0"/>
              <a:t>Tube that is placed directly into the kidney through the skin</a:t>
            </a:r>
          </a:p>
          <a:p>
            <a:pPr marL="342900" indent="-342900">
              <a:buFont typeface="Arial" panose="020B0604020202020204" pitchFamily="34" charset="0"/>
              <a:buChar char="•"/>
            </a:pPr>
            <a:r>
              <a:rPr lang="en-CA" dirty="0"/>
              <a:t>May be connected to the external drainage bag with a 3 way stopcock</a:t>
            </a:r>
          </a:p>
          <a:p>
            <a:pPr marL="342900" indent="-342900">
              <a:buFont typeface="Arial" panose="020B0604020202020204" pitchFamily="34" charset="0"/>
              <a:buChar char="•"/>
            </a:pPr>
            <a:r>
              <a:rPr lang="en-CA" dirty="0"/>
              <a:t>May not be connected to drainage bag</a:t>
            </a:r>
          </a:p>
          <a:p>
            <a:pPr marL="342900" indent="-342900">
              <a:buFont typeface="Arial" panose="020B0604020202020204" pitchFamily="34" charset="0"/>
              <a:buChar char="•"/>
            </a:pPr>
            <a:r>
              <a:rPr lang="en-CA" dirty="0"/>
              <a:t>Always keep tube </a:t>
            </a:r>
            <a:r>
              <a:rPr lang="en-CA" dirty="0">
                <a:solidFill>
                  <a:srgbClr val="C00000"/>
                </a:solidFill>
              </a:rPr>
              <a:t>site clean and dry</a:t>
            </a:r>
          </a:p>
          <a:p>
            <a:pPr marL="342900" indent="-342900">
              <a:buFont typeface="Arial" panose="020B0604020202020204" pitchFamily="34" charset="0"/>
              <a:buChar char="•"/>
            </a:pPr>
            <a:r>
              <a:rPr lang="en-CA" dirty="0">
                <a:solidFill>
                  <a:srgbClr val="C00000"/>
                </a:solidFill>
              </a:rPr>
              <a:t>DO NOT take a bath</a:t>
            </a:r>
          </a:p>
          <a:p>
            <a:pPr marL="342900" indent="-342900">
              <a:buFont typeface="Arial" panose="020B0604020202020204" pitchFamily="34" charset="0"/>
              <a:buChar char="•"/>
            </a:pPr>
            <a:r>
              <a:rPr lang="en-CA" dirty="0"/>
              <a:t>Flush the tube with 10mL NS pre-filled syringe daily</a:t>
            </a:r>
          </a:p>
        </p:txBody>
      </p:sp>
      <p:pic>
        <p:nvPicPr>
          <p:cNvPr id="1026" name="Picture 2" descr="Ramayya Pramila Urology Hospital: Percutaneous Nephrostomy:Life saving ...">
            <a:extLst>
              <a:ext uri="{FF2B5EF4-FFF2-40B4-BE49-F238E27FC236}">
                <a16:creationId xmlns:a16="http://schemas.microsoft.com/office/drawing/2014/main" id="{55D8D10F-ACA5-0FD0-2FAA-1A966FBA96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040" y="4549915"/>
            <a:ext cx="4219071" cy="214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3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5107-A622-CE64-5DEA-4AB247241634}"/>
              </a:ext>
            </a:extLst>
          </p:cNvPr>
          <p:cNvSpPr>
            <a:spLocks noGrp="1"/>
          </p:cNvSpPr>
          <p:nvPr>
            <p:ph type="title"/>
          </p:nvPr>
        </p:nvSpPr>
        <p:spPr/>
        <p:txBody>
          <a:bodyPr/>
          <a:lstStyle/>
          <a:p>
            <a:pPr algn="ctr"/>
            <a:r>
              <a:rPr lang="en-CA" sz="4800" dirty="0">
                <a:solidFill>
                  <a:schemeClr val="tx2"/>
                </a:solidFill>
              </a:rPr>
              <a:t>Nephrostomy Tube Care</a:t>
            </a:r>
          </a:p>
        </p:txBody>
      </p:sp>
      <p:sp>
        <p:nvSpPr>
          <p:cNvPr id="3" name="Text Placeholder 2">
            <a:extLst>
              <a:ext uri="{FF2B5EF4-FFF2-40B4-BE49-F238E27FC236}">
                <a16:creationId xmlns:a16="http://schemas.microsoft.com/office/drawing/2014/main" id="{19A50CC9-DD49-B971-6465-BF70EB36ED11}"/>
              </a:ext>
            </a:extLst>
          </p:cNvPr>
          <p:cNvSpPr>
            <a:spLocks noGrp="1"/>
          </p:cNvSpPr>
          <p:nvPr>
            <p:ph type="body" idx="1"/>
          </p:nvPr>
        </p:nvSpPr>
        <p:spPr/>
        <p:txBody>
          <a:bodyPr/>
          <a:lstStyle/>
          <a:p>
            <a:pPr marL="342900" indent="-342900">
              <a:buFont typeface="Wingdings" panose="05000000000000000000" pitchFamily="2" charset="2"/>
              <a:buChar char="§"/>
            </a:pPr>
            <a:r>
              <a:rPr lang="en-CA" dirty="0"/>
              <a:t>Catheter &amp; Cleaning Supplies:</a:t>
            </a:r>
          </a:p>
          <a:p>
            <a:pPr marL="800100" lvl="1" indent="-342900">
              <a:buFont typeface="Wingdings" panose="05000000000000000000" pitchFamily="2" charset="2"/>
              <a:buChar char="§"/>
            </a:pPr>
            <a:r>
              <a:rPr lang="en-CA" dirty="0">
                <a:solidFill>
                  <a:schemeClr val="tx1"/>
                </a:solidFill>
              </a:rPr>
              <a:t>Sterile gloves</a:t>
            </a:r>
          </a:p>
          <a:p>
            <a:pPr marL="800100" lvl="1" indent="-342900">
              <a:buFont typeface="Wingdings" panose="05000000000000000000" pitchFamily="2" charset="2"/>
              <a:buChar char="§"/>
            </a:pPr>
            <a:r>
              <a:rPr lang="en-CA" dirty="0">
                <a:solidFill>
                  <a:schemeClr val="tx1"/>
                </a:solidFill>
              </a:rPr>
              <a:t>Sterile gauze (size 4X4)</a:t>
            </a:r>
          </a:p>
          <a:p>
            <a:pPr marL="800100" lvl="1" indent="-342900">
              <a:buFont typeface="Wingdings" panose="05000000000000000000" pitchFamily="2" charset="2"/>
              <a:buChar char="§"/>
            </a:pPr>
            <a:r>
              <a:rPr lang="en-CA" dirty="0" err="1">
                <a:solidFill>
                  <a:schemeClr val="tx1"/>
                </a:solidFill>
              </a:rPr>
              <a:t>Medipore</a:t>
            </a:r>
            <a:r>
              <a:rPr lang="en-CA" dirty="0">
                <a:solidFill>
                  <a:schemeClr val="tx1"/>
                </a:solidFill>
              </a:rPr>
              <a:t> Adhesive Tape</a:t>
            </a:r>
          </a:p>
          <a:p>
            <a:pPr marL="800100" lvl="1" indent="-342900">
              <a:buFont typeface="Wingdings" panose="05000000000000000000" pitchFamily="2" charset="2"/>
              <a:buChar char="§"/>
            </a:pPr>
            <a:r>
              <a:rPr lang="en-CA" dirty="0">
                <a:solidFill>
                  <a:schemeClr val="tx1"/>
                </a:solidFill>
              </a:rPr>
              <a:t>Alcohol gauze</a:t>
            </a:r>
          </a:p>
          <a:p>
            <a:pPr marL="800100" lvl="1" indent="-342900">
              <a:buFont typeface="Wingdings" panose="05000000000000000000" pitchFamily="2" charset="2"/>
              <a:buChar char="§"/>
            </a:pPr>
            <a:r>
              <a:rPr lang="en-CA" dirty="0">
                <a:solidFill>
                  <a:schemeClr val="tx1"/>
                </a:solidFill>
              </a:rPr>
              <a:t>Sterile NS 10mL pre-filled syringe</a:t>
            </a:r>
          </a:p>
          <a:p>
            <a:pPr marL="800100" lvl="1" indent="-342900">
              <a:buFont typeface="Wingdings" panose="05000000000000000000" pitchFamily="2" charset="2"/>
              <a:buChar char="§"/>
            </a:pPr>
            <a:r>
              <a:rPr lang="en-CA" dirty="0">
                <a:solidFill>
                  <a:schemeClr val="tx1"/>
                </a:solidFill>
              </a:rPr>
              <a:t>Mild soap and warm water</a:t>
            </a:r>
          </a:p>
          <a:p>
            <a:pPr marL="800100" lvl="1" indent="-342900">
              <a:buFont typeface="Wingdings" panose="05000000000000000000" pitchFamily="2" charset="2"/>
              <a:buChar char="§"/>
            </a:pPr>
            <a:r>
              <a:rPr lang="en-CA" dirty="0">
                <a:solidFill>
                  <a:schemeClr val="tx1"/>
                </a:solidFill>
              </a:rPr>
              <a:t>Drainage leg bag/bedside drainage bag for nighttime</a:t>
            </a:r>
          </a:p>
          <a:p>
            <a:pPr marL="800100" lvl="1" indent="-342900">
              <a:buFont typeface="Wingdings" panose="05000000000000000000" pitchFamily="2" charset="2"/>
              <a:buChar char="§"/>
            </a:pPr>
            <a:r>
              <a:rPr lang="en-CA" dirty="0" err="1">
                <a:solidFill>
                  <a:schemeClr val="tx1"/>
                </a:solidFill>
              </a:rPr>
              <a:t>Luer</a:t>
            </a:r>
            <a:r>
              <a:rPr lang="en-CA" dirty="0">
                <a:solidFill>
                  <a:schemeClr val="tx1"/>
                </a:solidFill>
              </a:rPr>
              <a:t>-lock cap</a:t>
            </a:r>
          </a:p>
        </p:txBody>
      </p:sp>
      <p:pic>
        <p:nvPicPr>
          <p:cNvPr id="1026" name="Picture 2" descr="Adaptors &amp; Connectors: Connector Nephrostomy 30cm Stopcock with ...">
            <a:extLst>
              <a:ext uri="{FF2B5EF4-FFF2-40B4-BE49-F238E27FC236}">
                <a16:creationId xmlns:a16="http://schemas.microsoft.com/office/drawing/2014/main" id="{C873223B-AB1A-8976-0D60-74E6EC4352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803" y="4492639"/>
            <a:ext cx="2978091"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2+ Percutaneous Nephrostomy Tube Care | Muldede">
            <a:extLst>
              <a:ext uri="{FF2B5EF4-FFF2-40B4-BE49-F238E27FC236}">
                <a16:creationId xmlns:a16="http://schemas.microsoft.com/office/drawing/2014/main" id="{365AB6E2-F7DB-A7F0-2C8F-C06344AD29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900" y="1514547"/>
            <a:ext cx="3923782" cy="39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3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144-588B-0CEF-A4B0-346FFB65B328}"/>
              </a:ext>
            </a:extLst>
          </p:cNvPr>
          <p:cNvSpPr>
            <a:spLocks noGrp="1"/>
          </p:cNvSpPr>
          <p:nvPr>
            <p:ph type="title"/>
          </p:nvPr>
        </p:nvSpPr>
        <p:spPr/>
        <p:txBody>
          <a:bodyPr/>
          <a:lstStyle/>
          <a:p>
            <a:pPr algn="ctr"/>
            <a:r>
              <a:rPr lang="en-CA" sz="5400" dirty="0">
                <a:solidFill>
                  <a:schemeClr val="tx2"/>
                </a:solidFill>
              </a:rPr>
              <a:t>Nephrostomy Tube Care</a:t>
            </a:r>
          </a:p>
        </p:txBody>
      </p:sp>
      <p:sp>
        <p:nvSpPr>
          <p:cNvPr id="3" name="Text Placeholder 2">
            <a:extLst>
              <a:ext uri="{FF2B5EF4-FFF2-40B4-BE49-F238E27FC236}">
                <a16:creationId xmlns:a16="http://schemas.microsoft.com/office/drawing/2014/main" id="{F3456914-7E70-517D-7C0B-EC364B97C165}"/>
              </a:ext>
            </a:extLst>
          </p:cNvPr>
          <p:cNvSpPr>
            <a:spLocks noGrp="1"/>
          </p:cNvSpPr>
          <p:nvPr>
            <p:ph type="body" idx="1"/>
          </p:nvPr>
        </p:nvSpPr>
        <p:spPr/>
        <p:txBody>
          <a:bodyPr/>
          <a:lstStyle/>
          <a:p>
            <a:pPr marL="342900" indent="-342900">
              <a:buFont typeface="Wingdings" panose="05000000000000000000" pitchFamily="2" charset="2"/>
              <a:buChar char="§"/>
            </a:pPr>
            <a:r>
              <a:rPr lang="en-CA" sz="2000" dirty="0"/>
              <a:t>Cleaning Instructions: </a:t>
            </a:r>
          </a:p>
          <a:p>
            <a:pPr marL="800100" lvl="1" indent="-342900">
              <a:buFont typeface="Wingdings" panose="05000000000000000000" pitchFamily="2" charset="2"/>
              <a:buChar char="§"/>
            </a:pPr>
            <a:r>
              <a:rPr lang="en-CA" dirty="0">
                <a:solidFill>
                  <a:srgbClr val="C00000"/>
                </a:solidFill>
              </a:rPr>
              <a:t>Clean every other day or when soiled</a:t>
            </a:r>
          </a:p>
          <a:p>
            <a:pPr marL="1257300" lvl="2" indent="-342900">
              <a:buFont typeface="Wingdings" panose="05000000000000000000" pitchFamily="2" charset="2"/>
              <a:buChar char="§"/>
            </a:pPr>
            <a:r>
              <a:rPr lang="en-CA" sz="2000" dirty="0">
                <a:solidFill>
                  <a:schemeClr val="tx1"/>
                </a:solidFill>
              </a:rPr>
              <a:t>May shower with site uncovered 7-10 days after tube insertion</a:t>
            </a:r>
          </a:p>
          <a:p>
            <a:pPr marL="1257300" lvl="2" indent="-342900">
              <a:buFont typeface="Wingdings" panose="05000000000000000000" pitchFamily="2" charset="2"/>
              <a:buChar char="§"/>
            </a:pPr>
            <a:r>
              <a:rPr lang="en-CA" sz="2000" dirty="0">
                <a:solidFill>
                  <a:schemeClr val="tx1"/>
                </a:solidFill>
              </a:rPr>
              <a:t>Do </a:t>
            </a:r>
            <a:r>
              <a:rPr lang="en-CA" sz="2000" dirty="0">
                <a:solidFill>
                  <a:srgbClr val="C00000"/>
                </a:solidFill>
              </a:rPr>
              <a:t>NOT shower with site uncovered if site is red or has yellow/purulent drainage</a:t>
            </a:r>
          </a:p>
          <a:p>
            <a:pPr marL="1257300" lvl="2" indent="-342900">
              <a:buFont typeface="Wingdings" panose="05000000000000000000" pitchFamily="2" charset="2"/>
              <a:buChar char="§"/>
            </a:pPr>
            <a:r>
              <a:rPr lang="en-CA" sz="2000" dirty="0">
                <a:solidFill>
                  <a:srgbClr val="C00000"/>
                </a:solidFill>
              </a:rPr>
              <a:t>Clean with mild soap and water </a:t>
            </a:r>
            <a:r>
              <a:rPr lang="en-CA" sz="2000" dirty="0">
                <a:solidFill>
                  <a:schemeClr val="tx1"/>
                </a:solidFill>
              </a:rPr>
              <a:t>in a circular motion (from center to outwards)</a:t>
            </a:r>
          </a:p>
          <a:p>
            <a:pPr marL="1257300" lvl="2" indent="-342900">
              <a:buFont typeface="Wingdings" panose="05000000000000000000" pitchFamily="2" charset="2"/>
              <a:buChar char="§"/>
            </a:pPr>
            <a:r>
              <a:rPr lang="en-CA" sz="2000" dirty="0">
                <a:solidFill>
                  <a:schemeClr val="tx1"/>
                </a:solidFill>
              </a:rPr>
              <a:t>Cover with gauze pad and tape</a:t>
            </a:r>
          </a:p>
          <a:p>
            <a:pPr marL="1257300" lvl="2" indent="-342900">
              <a:buFont typeface="Wingdings" panose="05000000000000000000" pitchFamily="2" charset="2"/>
              <a:buChar char="§"/>
            </a:pPr>
            <a:r>
              <a:rPr lang="en-CA" sz="2000" dirty="0">
                <a:solidFill>
                  <a:schemeClr val="tx1"/>
                </a:solidFill>
              </a:rPr>
              <a:t>Remove the old dressing while supporting the tubing</a:t>
            </a:r>
          </a:p>
          <a:p>
            <a:pPr marL="1257300" lvl="2" indent="-342900">
              <a:buFont typeface="Wingdings" panose="05000000000000000000" pitchFamily="2" charset="2"/>
              <a:buChar char="§"/>
            </a:pPr>
            <a:r>
              <a:rPr lang="en-CA" sz="2000" dirty="0">
                <a:solidFill>
                  <a:schemeClr val="tx1"/>
                </a:solidFill>
              </a:rPr>
              <a:t>Wear gloves when changing dressing, tubes or bags</a:t>
            </a:r>
          </a:p>
          <a:p>
            <a:pPr marL="342900" indent="-342900">
              <a:buFont typeface="Wingdings" panose="05000000000000000000" pitchFamily="2" charset="2"/>
              <a:buChar char="§"/>
            </a:pPr>
            <a:r>
              <a:rPr lang="en-CA" sz="2000" dirty="0">
                <a:solidFill>
                  <a:srgbClr val="C00000"/>
                </a:solidFill>
              </a:rPr>
              <a:t>Inspect catheter insertion site </a:t>
            </a:r>
            <a:r>
              <a:rPr lang="en-CA" sz="2000" dirty="0">
                <a:solidFill>
                  <a:schemeClr val="tx1"/>
                </a:solidFill>
              </a:rPr>
              <a:t>and surrounding skin for:</a:t>
            </a:r>
          </a:p>
          <a:p>
            <a:pPr marL="800100" lvl="1" indent="-342900">
              <a:buFont typeface="Wingdings" panose="05000000000000000000" pitchFamily="2" charset="2"/>
              <a:buChar char="§"/>
            </a:pPr>
            <a:r>
              <a:rPr lang="en-CA" dirty="0">
                <a:solidFill>
                  <a:schemeClr val="tx1"/>
                </a:solidFill>
              </a:rPr>
              <a:t>Redness, foul-smelling odor, warmth, swelling, drainage</a:t>
            </a:r>
          </a:p>
          <a:p>
            <a:pPr marL="342900" indent="-342900">
              <a:buFont typeface="Wingdings" panose="05000000000000000000" pitchFamily="2" charset="2"/>
              <a:buChar char="§"/>
            </a:pPr>
            <a:r>
              <a:rPr lang="en-CA" sz="2000" dirty="0"/>
              <a:t>Upon application of new dressing, tape the catheter to the skin below the dressing</a:t>
            </a:r>
          </a:p>
          <a:p>
            <a:pPr marL="342900" indent="-342900">
              <a:buFont typeface="Wingdings" panose="05000000000000000000" pitchFamily="2" charset="2"/>
              <a:buChar char="§"/>
            </a:pPr>
            <a:r>
              <a:rPr lang="en-CA" sz="2000" dirty="0"/>
              <a:t>Check tubing for kinks. Remove if any present</a:t>
            </a:r>
          </a:p>
        </p:txBody>
      </p:sp>
    </p:spTree>
    <p:extLst>
      <p:ext uri="{BB962C8B-B14F-4D97-AF65-F5344CB8AC3E}">
        <p14:creationId xmlns:p14="http://schemas.microsoft.com/office/powerpoint/2010/main" val="411081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F7F0-A6B4-1D5D-7746-F9C20915D9F1}"/>
              </a:ext>
            </a:extLst>
          </p:cNvPr>
          <p:cNvSpPr>
            <a:spLocks noGrp="1"/>
          </p:cNvSpPr>
          <p:nvPr>
            <p:ph type="title"/>
          </p:nvPr>
        </p:nvSpPr>
        <p:spPr/>
        <p:txBody>
          <a:bodyPr/>
          <a:lstStyle/>
          <a:p>
            <a:pPr algn="ctr"/>
            <a:r>
              <a:rPr lang="en-CA" sz="5400" dirty="0">
                <a:solidFill>
                  <a:schemeClr val="tx2"/>
                </a:solidFill>
              </a:rPr>
              <a:t>Nephrostomy Tube Care</a:t>
            </a:r>
          </a:p>
        </p:txBody>
      </p:sp>
      <p:sp>
        <p:nvSpPr>
          <p:cNvPr id="3" name="Text Placeholder 2">
            <a:extLst>
              <a:ext uri="{FF2B5EF4-FFF2-40B4-BE49-F238E27FC236}">
                <a16:creationId xmlns:a16="http://schemas.microsoft.com/office/drawing/2014/main" id="{8DC3CBFA-89C6-A854-1127-9854999C8855}"/>
              </a:ext>
            </a:extLst>
          </p:cNvPr>
          <p:cNvSpPr>
            <a:spLocks noGrp="1"/>
          </p:cNvSpPr>
          <p:nvPr>
            <p:ph type="body" idx="1"/>
          </p:nvPr>
        </p:nvSpPr>
        <p:spPr>
          <a:xfrm>
            <a:off x="647292" y="1567499"/>
            <a:ext cx="10515600" cy="4195944"/>
          </a:xfrm>
        </p:spPr>
        <p:txBody>
          <a:bodyPr/>
          <a:lstStyle/>
          <a:p>
            <a:pPr marL="342900" indent="-342900">
              <a:buFont typeface="Wingdings" panose="05000000000000000000" pitchFamily="2" charset="2"/>
              <a:buChar char="§"/>
            </a:pPr>
            <a:r>
              <a:rPr lang="en-CA" sz="1800" b="1" dirty="0"/>
              <a:t>Drainage bag</a:t>
            </a:r>
          </a:p>
          <a:p>
            <a:pPr marL="800100" lvl="1" indent="-342900">
              <a:buFont typeface="Wingdings" panose="05000000000000000000" pitchFamily="2" charset="2"/>
              <a:buChar char="§"/>
            </a:pPr>
            <a:r>
              <a:rPr lang="en-CA" sz="1800" dirty="0">
                <a:solidFill>
                  <a:schemeClr val="tx1"/>
                </a:solidFill>
              </a:rPr>
              <a:t>Keep drainage bag below nephrostomy tube to prevent reflux of urine</a:t>
            </a:r>
          </a:p>
          <a:p>
            <a:pPr marL="800100" lvl="1" indent="-342900">
              <a:buFont typeface="Wingdings" panose="05000000000000000000" pitchFamily="2" charset="2"/>
              <a:buChar char="§"/>
            </a:pPr>
            <a:r>
              <a:rPr lang="en-CA" sz="1800" dirty="0">
                <a:solidFill>
                  <a:schemeClr val="tx1"/>
                </a:solidFill>
              </a:rPr>
              <a:t>Keep bag off the floor to prevent contamination</a:t>
            </a:r>
          </a:p>
          <a:p>
            <a:pPr marL="800100" lvl="1" indent="-342900">
              <a:buFont typeface="Wingdings" panose="05000000000000000000" pitchFamily="2" charset="2"/>
              <a:buChar char="§"/>
            </a:pPr>
            <a:r>
              <a:rPr lang="en-CA" sz="1800" dirty="0">
                <a:solidFill>
                  <a:schemeClr val="tx1"/>
                </a:solidFill>
              </a:rPr>
              <a:t>Empty bag when it’s 2/3 full</a:t>
            </a:r>
          </a:p>
          <a:p>
            <a:pPr marL="342900" indent="-342900">
              <a:buFont typeface="Wingdings" panose="05000000000000000000" pitchFamily="2" charset="2"/>
              <a:buChar char="§"/>
            </a:pPr>
            <a:r>
              <a:rPr lang="en-CA" sz="1800" b="1" dirty="0"/>
              <a:t>Troubleshooting Tips</a:t>
            </a:r>
          </a:p>
          <a:p>
            <a:pPr marL="800100" lvl="1" indent="-342900">
              <a:buFont typeface="Wingdings" panose="05000000000000000000" pitchFamily="2" charset="2"/>
              <a:buChar char="§"/>
            </a:pPr>
            <a:r>
              <a:rPr lang="en-CA" sz="1800" dirty="0">
                <a:solidFill>
                  <a:schemeClr val="tx1"/>
                </a:solidFill>
              </a:rPr>
              <a:t>Use NS pre-filled 10mL syringe to flush the tube if not draining well</a:t>
            </a:r>
          </a:p>
          <a:p>
            <a:pPr marL="800100" lvl="1" indent="-342900">
              <a:buFont typeface="Wingdings" panose="05000000000000000000" pitchFamily="2" charset="2"/>
              <a:buChar char="§"/>
            </a:pPr>
            <a:r>
              <a:rPr lang="en-CA" sz="1800" dirty="0">
                <a:solidFill>
                  <a:schemeClr val="tx1"/>
                </a:solidFill>
              </a:rPr>
              <a:t>Be sure to flush without applying severe force/pressure</a:t>
            </a:r>
          </a:p>
        </p:txBody>
      </p:sp>
      <p:pic>
        <p:nvPicPr>
          <p:cNvPr id="2050" name="Picture 2" descr="Nephrostomy tube: Caring for your child at home after the procedure">
            <a:extLst>
              <a:ext uri="{FF2B5EF4-FFF2-40B4-BE49-F238E27FC236}">
                <a16:creationId xmlns:a16="http://schemas.microsoft.com/office/drawing/2014/main" id="{8FC7DAE5-0C2C-428C-BE17-34E1F3D68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894" y="3956857"/>
            <a:ext cx="2215325" cy="26509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phrostomy tube: Caring for your child at home after the procedure">
            <a:extLst>
              <a:ext uri="{FF2B5EF4-FFF2-40B4-BE49-F238E27FC236}">
                <a16:creationId xmlns:a16="http://schemas.microsoft.com/office/drawing/2014/main" id="{5CE791C5-96A2-5A60-3132-0209EE0C6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309" y="3965040"/>
            <a:ext cx="3505608" cy="265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06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800" dirty="0">
                <a:solidFill>
                  <a:schemeClr val="tx2"/>
                </a:solidFill>
              </a:rPr>
              <a:t>Learning Objectives</a:t>
            </a:r>
          </a:p>
        </p:txBody>
      </p:sp>
      <p:sp>
        <p:nvSpPr>
          <p:cNvPr id="3" name="Text Placeholder 2"/>
          <p:cNvSpPr>
            <a:spLocks noGrp="1"/>
          </p:cNvSpPr>
          <p:nvPr>
            <p:ph type="body" idx="1"/>
          </p:nvPr>
        </p:nvSpPr>
        <p:spPr>
          <a:xfrm>
            <a:off x="831850" y="1829527"/>
            <a:ext cx="10515600" cy="4195944"/>
          </a:xfrm>
        </p:spPr>
        <p:txBody>
          <a:bodyPr/>
          <a:lstStyle/>
          <a:p>
            <a:pPr marL="342900" indent="-342900">
              <a:buFont typeface="Courier New" panose="02070309020205020404" pitchFamily="49" charset="0"/>
              <a:buChar char="o"/>
            </a:pPr>
            <a:r>
              <a:rPr lang="en-CA" dirty="0"/>
              <a:t>To identify the different types of indwelling catheters and its indications</a:t>
            </a:r>
          </a:p>
          <a:p>
            <a:pPr marL="342900" indent="-342900">
              <a:buFont typeface="Courier New" panose="02070309020205020404" pitchFamily="49" charset="0"/>
              <a:buChar char="o"/>
            </a:pPr>
            <a:r>
              <a:rPr lang="en-CA" dirty="0"/>
              <a:t>To outline foley catheter insertion procedure and maintenance strategies</a:t>
            </a:r>
          </a:p>
          <a:p>
            <a:pPr marL="342900" indent="-342900">
              <a:buFont typeface="Courier New" panose="02070309020205020404" pitchFamily="49" charset="0"/>
              <a:buChar char="o"/>
            </a:pPr>
            <a:r>
              <a:rPr lang="en-CA" dirty="0"/>
              <a:t>To learn about suprapubic catheter change and nursing assessment and  management</a:t>
            </a:r>
          </a:p>
          <a:p>
            <a:pPr marL="342900" indent="-342900">
              <a:buFont typeface="Courier New" panose="02070309020205020404" pitchFamily="49" charset="0"/>
              <a:buChar char="o"/>
            </a:pPr>
            <a:r>
              <a:rPr lang="en-CA" dirty="0"/>
              <a:t>To explore best practice guidelines related to nursing assessment and  management of Percutaneous nephrostomy tube</a:t>
            </a:r>
          </a:p>
        </p:txBody>
      </p:sp>
    </p:spTree>
    <p:extLst>
      <p:ext uri="{BB962C8B-B14F-4D97-AF65-F5344CB8AC3E}">
        <p14:creationId xmlns:p14="http://schemas.microsoft.com/office/powerpoint/2010/main" val="226019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2F86-CCD0-9FA7-A6AD-C69A260FB057}"/>
              </a:ext>
            </a:extLst>
          </p:cNvPr>
          <p:cNvSpPr>
            <a:spLocks noGrp="1"/>
          </p:cNvSpPr>
          <p:nvPr>
            <p:ph type="title"/>
          </p:nvPr>
        </p:nvSpPr>
        <p:spPr/>
        <p:txBody>
          <a:bodyPr/>
          <a:lstStyle/>
          <a:p>
            <a:pPr algn="ctr"/>
            <a:r>
              <a:rPr lang="en-CA" sz="4800" dirty="0">
                <a:solidFill>
                  <a:schemeClr val="tx2"/>
                </a:solidFill>
              </a:rPr>
              <a:t>Nephrostomy Tube Care</a:t>
            </a:r>
            <a:endParaRPr lang="en-CA" sz="4800" dirty="0"/>
          </a:p>
        </p:txBody>
      </p:sp>
      <p:sp>
        <p:nvSpPr>
          <p:cNvPr id="3" name="Text Placeholder 2">
            <a:extLst>
              <a:ext uri="{FF2B5EF4-FFF2-40B4-BE49-F238E27FC236}">
                <a16:creationId xmlns:a16="http://schemas.microsoft.com/office/drawing/2014/main" id="{5F83CDAC-64A2-BD70-DB3D-873EBF451115}"/>
              </a:ext>
            </a:extLst>
          </p:cNvPr>
          <p:cNvSpPr>
            <a:spLocks noGrp="1"/>
          </p:cNvSpPr>
          <p:nvPr>
            <p:ph type="body" idx="1"/>
          </p:nvPr>
        </p:nvSpPr>
        <p:spPr>
          <a:xfrm>
            <a:off x="831850" y="1790700"/>
            <a:ext cx="10515600" cy="4407044"/>
          </a:xfrm>
        </p:spPr>
        <p:txBody>
          <a:bodyPr/>
          <a:lstStyle/>
          <a:p>
            <a:pPr marL="342900" indent="-342900">
              <a:buFont typeface="Wingdings" panose="05000000000000000000" pitchFamily="2" charset="2"/>
              <a:buChar char="§"/>
            </a:pPr>
            <a:r>
              <a:rPr lang="en-CA" sz="2000" dirty="0">
                <a:solidFill>
                  <a:srgbClr val="C00000"/>
                </a:solidFill>
              </a:rPr>
              <a:t>Notify Physician/NP immediately if:</a:t>
            </a:r>
          </a:p>
          <a:p>
            <a:pPr marL="800100" lvl="1" indent="-342900">
              <a:buFont typeface="Wingdings" panose="05000000000000000000" pitchFamily="2" charset="2"/>
              <a:buChar char="§"/>
            </a:pPr>
            <a:r>
              <a:rPr lang="en-CA" dirty="0">
                <a:solidFill>
                  <a:schemeClr val="tx1"/>
                </a:solidFill>
              </a:rPr>
              <a:t>Fever &gt; 100.4 F or 38 C</a:t>
            </a:r>
          </a:p>
          <a:p>
            <a:pPr marL="800100" lvl="1" indent="-342900">
              <a:buFont typeface="Wingdings" panose="05000000000000000000" pitchFamily="2" charset="2"/>
              <a:buChar char="§"/>
            </a:pPr>
            <a:r>
              <a:rPr lang="en-CA" dirty="0">
                <a:solidFill>
                  <a:schemeClr val="tx1"/>
                </a:solidFill>
              </a:rPr>
              <a:t>Abdominal pain during 1</a:t>
            </a:r>
            <a:r>
              <a:rPr lang="en-CA" baseline="30000" dirty="0">
                <a:solidFill>
                  <a:schemeClr val="tx1"/>
                </a:solidFill>
              </a:rPr>
              <a:t>st</a:t>
            </a:r>
            <a:r>
              <a:rPr lang="en-CA" dirty="0">
                <a:solidFill>
                  <a:schemeClr val="tx1"/>
                </a:solidFill>
              </a:rPr>
              <a:t> week after insertion</a:t>
            </a:r>
          </a:p>
          <a:p>
            <a:pPr marL="800100" lvl="1" indent="-342900">
              <a:buFont typeface="Wingdings" panose="05000000000000000000" pitchFamily="2" charset="2"/>
              <a:buChar char="§"/>
            </a:pPr>
            <a:r>
              <a:rPr lang="en-CA" dirty="0">
                <a:solidFill>
                  <a:schemeClr val="tx1"/>
                </a:solidFill>
              </a:rPr>
              <a:t>New or worsening pain or discomfort around the catheter site</a:t>
            </a:r>
          </a:p>
          <a:p>
            <a:pPr marL="800100" lvl="1" indent="-342900">
              <a:buFont typeface="Wingdings" panose="05000000000000000000" pitchFamily="2" charset="2"/>
              <a:buChar char="§"/>
            </a:pPr>
            <a:r>
              <a:rPr lang="en-CA" dirty="0">
                <a:solidFill>
                  <a:schemeClr val="tx1"/>
                </a:solidFill>
              </a:rPr>
              <a:t>Redness, swelling or warmth around the catheter site</a:t>
            </a:r>
          </a:p>
          <a:p>
            <a:pPr marL="800100" lvl="1" indent="-342900">
              <a:buFont typeface="Wingdings" panose="05000000000000000000" pitchFamily="2" charset="2"/>
              <a:buChar char="§"/>
            </a:pPr>
            <a:r>
              <a:rPr lang="en-CA" dirty="0">
                <a:solidFill>
                  <a:schemeClr val="tx1"/>
                </a:solidFill>
              </a:rPr>
              <a:t>Large blood clots in urine</a:t>
            </a:r>
          </a:p>
          <a:p>
            <a:pPr marL="800100" lvl="1" indent="-342900">
              <a:buFont typeface="Wingdings" panose="05000000000000000000" pitchFamily="2" charset="2"/>
              <a:buChar char="§"/>
            </a:pPr>
            <a:r>
              <a:rPr lang="en-CA" dirty="0">
                <a:solidFill>
                  <a:schemeClr val="tx1"/>
                </a:solidFill>
              </a:rPr>
              <a:t>Catheter tube pulled out from the skin or suture securing tube comes free</a:t>
            </a:r>
          </a:p>
          <a:p>
            <a:pPr marL="800100" lvl="1" indent="-342900">
              <a:buFont typeface="Wingdings" panose="05000000000000000000" pitchFamily="2" charset="2"/>
              <a:buChar char="§"/>
            </a:pPr>
            <a:r>
              <a:rPr lang="en-CA" dirty="0">
                <a:solidFill>
                  <a:schemeClr val="tx1"/>
                </a:solidFill>
              </a:rPr>
              <a:t>Cloudy urine with strong odor</a:t>
            </a:r>
          </a:p>
          <a:p>
            <a:pPr marL="800100" lvl="1" indent="-342900">
              <a:buFont typeface="Wingdings" panose="05000000000000000000" pitchFamily="2" charset="2"/>
              <a:buChar char="§"/>
            </a:pPr>
            <a:r>
              <a:rPr lang="en-CA" dirty="0">
                <a:solidFill>
                  <a:schemeClr val="tx1"/>
                </a:solidFill>
              </a:rPr>
              <a:t>No drainage or continued decrease in urine output despite NS flush</a:t>
            </a:r>
          </a:p>
          <a:p>
            <a:pPr marL="800100" lvl="1" indent="-342900">
              <a:buFont typeface="Wingdings" panose="05000000000000000000" pitchFamily="2" charset="2"/>
              <a:buChar char="§"/>
            </a:pPr>
            <a:r>
              <a:rPr lang="en-CA" dirty="0">
                <a:solidFill>
                  <a:schemeClr val="tx1"/>
                </a:solidFill>
              </a:rPr>
              <a:t>Pain or difficulty flushing the tube</a:t>
            </a:r>
          </a:p>
          <a:p>
            <a:pPr marL="800100" lvl="1" indent="-342900">
              <a:buFont typeface="Wingdings" panose="05000000000000000000" pitchFamily="2" charset="2"/>
              <a:buChar char="§"/>
            </a:pPr>
            <a:r>
              <a:rPr lang="en-CA" dirty="0">
                <a:solidFill>
                  <a:schemeClr val="tx1"/>
                </a:solidFill>
              </a:rPr>
              <a:t>Persistent pain or soreness in back</a:t>
            </a:r>
          </a:p>
          <a:p>
            <a:r>
              <a:rPr lang="en-CA" dirty="0">
                <a:hlinkClick r:id="rId2"/>
              </a:rPr>
              <a:t>How To Take Care Of Your Percutaneous Nephrostomy Tube - YouTube</a:t>
            </a:r>
            <a:endParaRPr lang="en-CA" dirty="0"/>
          </a:p>
        </p:txBody>
      </p:sp>
    </p:spTree>
    <p:extLst>
      <p:ext uri="{BB962C8B-B14F-4D97-AF65-F5344CB8AC3E}">
        <p14:creationId xmlns:p14="http://schemas.microsoft.com/office/powerpoint/2010/main" val="41369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0530"/>
            <a:ext cx="10515600" cy="972502"/>
          </a:xfrm>
        </p:spPr>
        <p:txBody>
          <a:bodyPr/>
          <a:lstStyle/>
          <a:p>
            <a:pPr algn="ctr"/>
            <a:r>
              <a:rPr lang="en-CA" sz="4800" dirty="0"/>
              <a:t>Bladder Scanner Use</a:t>
            </a:r>
          </a:p>
        </p:txBody>
      </p:sp>
      <p:sp>
        <p:nvSpPr>
          <p:cNvPr id="3" name="Text Placeholder 2"/>
          <p:cNvSpPr>
            <a:spLocks noGrp="1"/>
          </p:cNvSpPr>
          <p:nvPr>
            <p:ph type="body" idx="1"/>
          </p:nvPr>
        </p:nvSpPr>
        <p:spPr>
          <a:xfrm>
            <a:off x="831850" y="1319338"/>
            <a:ext cx="10515600" cy="4542847"/>
          </a:xfrm>
        </p:spPr>
        <p:txBody>
          <a:bodyPr/>
          <a:lstStyle/>
          <a:p>
            <a:pPr marL="457200" indent="-457200">
              <a:buFont typeface="+mj-lt"/>
              <a:buAutoNum type="arabicParenR"/>
            </a:pPr>
            <a:r>
              <a:rPr lang="en-CA" dirty="0"/>
              <a:t>Turn ON the system by pressing the Power button.</a:t>
            </a:r>
            <a:r>
              <a:rPr lang="en-CA" b="1" dirty="0"/>
              <a:t> </a:t>
            </a:r>
          </a:p>
          <a:p>
            <a:pPr marL="457200" indent="-457200">
              <a:buFont typeface="+mj-lt"/>
              <a:buAutoNum type="arabicParenR"/>
            </a:pPr>
            <a:r>
              <a:rPr lang="en-CA" b="1" dirty="0"/>
              <a:t>Enter the patient data </a:t>
            </a:r>
            <a:r>
              <a:rPr lang="en-CA" dirty="0"/>
              <a:t>a)Touch Patient button to enter patient management system. b) Select the patient gender by touching the gender icon.</a:t>
            </a:r>
          </a:p>
        </p:txBody>
      </p:sp>
      <p:sp>
        <p:nvSpPr>
          <p:cNvPr id="4" name="AutoShape 2" descr="Image titled Use a Bladder Scanner Step 1"/>
          <p:cNvSpPr>
            <a:spLocks noChangeAspect="1" noChangeArrowheads="1"/>
          </p:cNvSpPr>
          <p:nvPr/>
        </p:nvSpPr>
        <p:spPr bwMode="auto">
          <a:xfrm>
            <a:off x="2703566" y="32921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titled Use a Bladder Scanner Ste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0" name="Picture 6" descr="https://www.wikihow.com/images/thumb/b/b4/Use-a-Bladder-Scanner-Step-1.jpg/aid2106618-v4-728px-Use-a-Bladder-Scanner-St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605" y="2929139"/>
            <a:ext cx="4225802" cy="31693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wikihow.com/images/thumb/c/c9/Use-a-Bladder-Scanner-Step-3.jpg/aid2106618-v4-728px-Use-a-Bladder-Scanner-Ste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087" y="2761474"/>
            <a:ext cx="4262695" cy="319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1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33820"/>
            <a:ext cx="10515600" cy="972502"/>
          </a:xfrm>
        </p:spPr>
        <p:txBody>
          <a:bodyPr/>
          <a:lstStyle/>
          <a:p>
            <a:pPr algn="ctr"/>
            <a:r>
              <a:rPr lang="en-CA" sz="4400" dirty="0"/>
              <a:t>Bladder Scanner Use</a:t>
            </a:r>
          </a:p>
        </p:txBody>
      </p:sp>
      <p:sp>
        <p:nvSpPr>
          <p:cNvPr id="3" name="Text Placeholder 2"/>
          <p:cNvSpPr>
            <a:spLocks noGrp="1"/>
          </p:cNvSpPr>
          <p:nvPr>
            <p:ph type="body" idx="1"/>
          </p:nvPr>
        </p:nvSpPr>
        <p:spPr>
          <a:xfrm>
            <a:off x="831850" y="1397285"/>
            <a:ext cx="10515600" cy="1900719"/>
          </a:xfrm>
        </p:spPr>
        <p:txBody>
          <a:bodyPr/>
          <a:lstStyle/>
          <a:p>
            <a:r>
              <a:rPr lang="en-CA" b="1" dirty="0"/>
              <a:t>3) </a:t>
            </a:r>
            <a:r>
              <a:rPr lang="en-CA" sz="2000" b="1" dirty="0"/>
              <a:t>Prepare the patient </a:t>
            </a:r>
            <a:r>
              <a:rPr lang="en-CA" sz="2000" dirty="0"/>
              <a:t>a) Have the patient lie in the supine position with abdominal muscles relaxed. b) Place an ample quantity of gel midline on the patient's abdomen, approximately 3 centimeter (1.2 in) above the pubic bone</a:t>
            </a:r>
          </a:p>
          <a:p>
            <a:r>
              <a:rPr lang="en-CA" sz="2000" b="1" dirty="0"/>
              <a:t>4) Aim toward the bladder a) </a:t>
            </a:r>
            <a:r>
              <a:rPr lang="en-CA" sz="2000" b="1" dirty="0">
                <a:solidFill>
                  <a:schemeClr val="tx2"/>
                </a:solidFill>
              </a:rPr>
              <a:t>stand at the patient's right side.</a:t>
            </a:r>
            <a:r>
              <a:rPr lang="en-CA" sz="2000" dirty="0"/>
              <a:t> b) Place the probe on the gel and make sure the probe button is facing the patient's head directly. c) tilt the probe slightly toward the patient's tailbone so the scan clears the pubic bone.</a:t>
            </a:r>
          </a:p>
          <a:p>
            <a:endParaRPr lang="en-CA" dirty="0"/>
          </a:p>
        </p:txBody>
      </p:sp>
      <p:pic>
        <p:nvPicPr>
          <p:cNvPr id="3076" name="Picture 4" descr="https://www.wikihow.com/images/thumb/7/74/Use-a-Bladder-Scanner-Step-4.jpg/aid2106618-v4-728px-Use-a-Bladder-Scanner-Ste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56" y="3416023"/>
            <a:ext cx="4267377" cy="32005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wikihow.com/images/thumb/1/10/Use-a-Bladder-Scanner-Step-5.jpg/aid2106618-v4-728px-Use-a-Bladder-Scanner-Ste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476" y="3488967"/>
            <a:ext cx="3786811" cy="312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1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51627"/>
            <a:ext cx="10515600" cy="972502"/>
          </a:xfrm>
        </p:spPr>
        <p:txBody>
          <a:bodyPr/>
          <a:lstStyle/>
          <a:p>
            <a:pPr algn="ctr"/>
            <a:r>
              <a:rPr lang="en-CA" sz="4800" dirty="0"/>
              <a:t>Bladder Scanner Use</a:t>
            </a:r>
          </a:p>
        </p:txBody>
      </p:sp>
      <p:sp>
        <p:nvSpPr>
          <p:cNvPr id="3" name="Text Placeholder 2"/>
          <p:cNvSpPr>
            <a:spLocks noGrp="1"/>
          </p:cNvSpPr>
          <p:nvPr>
            <p:ph type="body" idx="1"/>
          </p:nvPr>
        </p:nvSpPr>
        <p:spPr>
          <a:xfrm>
            <a:off x="431158" y="1556010"/>
            <a:ext cx="5435386" cy="2307073"/>
          </a:xfrm>
        </p:spPr>
        <p:txBody>
          <a:bodyPr/>
          <a:lstStyle/>
          <a:p>
            <a:r>
              <a:rPr lang="en-CA" sz="1800" dirty="0"/>
              <a:t>5</a:t>
            </a:r>
            <a:r>
              <a:rPr lang="en-CA" sz="1600" dirty="0"/>
              <a:t>) </a:t>
            </a:r>
            <a:r>
              <a:rPr lang="en-CA" sz="1800" b="1" dirty="0"/>
              <a:t>Press the Scan button a) Press the probe button to start ultrasound scanning to locate the bladder b) Make sure the ultrasound bladder image is the biggest and centered.</a:t>
            </a:r>
            <a:r>
              <a:rPr lang="en-CA" sz="1800" dirty="0"/>
              <a:t> c) When you find the ideal ultrasound bladder image, press the probe button again. Pad Scan Bladder Scanner will start calculation automatically. d) When you hear a 'beep', the calculation is finished. The result of urine volume will be displayed.</a:t>
            </a:r>
          </a:p>
          <a:p>
            <a:endParaRPr lang="en-CA" dirty="0"/>
          </a:p>
        </p:txBody>
      </p:sp>
      <p:pic>
        <p:nvPicPr>
          <p:cNvPr id="6" name="Picture 2" descr="https://www.wikihow.com/images/thumb/5/5a/Use-a-Bladder-Scanner-Step-6.jpg/aid2106618-v4-728px-Use-a-Bladder-Scanner-Ste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604" y="1124129"/>
            <a:ext cx="4011702" cy="30087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wikihow.com/images/thumb/3/33/Use-a-Bladder-Scanner-Step-7.jpg/aid2106618-v4-728px-Use-a-Bladder-Scanner-Step-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892" y="4006922"/>
            <a:ext cx="3556989" cy="266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57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54368"/>
            <a:ext cx="10515600" cy="972502"/>
          </a:xfrm>
        </p:spPr>
        <p:txBody>
          <a:bodyPr/>
          <a:lstStyle/>
          <a:p>
            <a:pPr algn="ctr"/>
            <a:r>
              <a:rPr lang="en-CA" sz="4800" dirty="0"/>
              <a:t>Bladder Scanner Use</a:t>
            </a:r>
          </a:p>
        </p:txBody>
      </p:sp>
      <p:sp>
        <p:nvSpPr>
          <p:cNvPr id="3" name="Text Placeholder 2"/>
          <p:cNvSpPr>
            <a:spLocks noGrp="1"/>
          </p:cNvSpPr>
          <p:nvPr>
            <p:ph type="body" idx="1"/>
          </p:nvPr>
        </p:nvSpPr>
        <p:spPr>
          <a:xfrm>
            <a:off x="831850" y="1666241"/>
            <a:ext cx="10515600" cy="840653"/>
          </a:xfrm>
        </p:spPr>
        <p:txBody>
          <a:bodyPr/>
          <a:lstStyle/>
          <a:p>
            <a:r>
              <a:rPr lang="en-CA" dirty="0"/>
              <a:t>6) </a:t>
            </a:r>
            <a:r>
              <a:rPr lang="en-CA" b="1" dirty="0"/>
              <a:t>Finish exam.</a:t>
            </a:r>
            <a:r>
              <a:rPr lang="en-CA" dirty="0"/>
              <a:t> Once you have completed the scan, wipe the ultrasound gel off the patient and the probe</a:t>
            </a:r>
          </a:p>
        </p:txBody>
      </p:sp>
      <p:pic>
        <p:nvPicPr>
          <p:cNvPr id="4098" name="Picture 2" descr="https://www.wikihow.com/images/thumb/5/56/Use-a-Bladder-Scanner-Step-8.jpg/aid2106618-v4-728px-Use-a-Bladder-Scanner-Ste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90787"/>
            <a:ext cx="6934200" cy="1041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wikihow.com/images/thumb/5/56/Use-a-Bladder-Scanner-Step-8.jpg/aid2106618-v4-728px-Use-a-Bladder-Scanner-Ste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550" y="2677114"/>
            <a:ext cx="6934200" cy="315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7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Text Placeholder 2"/>
          <p:cNvSpPr>
            <a:spLocks noGrp="1"/>
          </p:cNvSpPr>
          <p:nvPr>
            <p:ph type="body" idx="1"/>
          </p:nvPr>
        </p:nvSpPr>
        <p:spPr/>
        <p:txBody>
          <a:bodyPr/>
          <a:lstStyle/>
          <a:p>
            <a:pPr marL="342900" indent="-342900">
              <a:buFont typeface="Wingdings" panose="05000000000000000000" pitchFamily="2" charset="2"/>
              <a:buChar char="Ø"/>
            </a:pPr>
            <a:r>
              <a:rPr lang="en-CA" dirty="0"/>
              <a:t>How to MASTER the Foley Catheter Insertion + Advanced Tips &amp; Tricks. 	(2022, August 25). Health and </a:t>
            </a:r>
            <a:r>
              <a:rPr lang="en-CA" dirty="0" err="1"/>
              <a:t>Willness</a:t>
            </a:r>
            <a:r>
              <a:rPr lang="en-CA" dirty="0"/>
              <a:t>. 	</a:t>
            </a:r>
            <a:r>
              <a:rPr lang="en-CA" dirty="0">
                <a:hlinkClick r:id="rId2"/>
              </a:rPr>
              <a:t>https://healthandwillness.org/foley-catheter-insertion/</a:t>
            </a:r>
            <a:endParaRPr lang="en-CA" dirty="0"/>
          </a:p>
          <a:p>
            <a:pPr marL="342900" indent="-342900">
              <a:buFont typeface="Wingdings" panose="05000000000000000000" pitchFamily="2" charset="2"/>
              <a:buChar char="Ø"/>
            </a:pPr>
            <a:r>
              <a:rPr lang="en-CA" dirty="0"/>
              <a:t>Foley Catheter Placement and Care - What You Need to Know. (</a:t>
            </a:r>
            <a:r>
              <a:rPr lang="en-CA" dirty="0" err="1"/>
              <a:t>n.d.</a:t>
            </a:r>
            <a:r>
              <a:rPr lang="en-CA" dirty="0"/>
              <a:t>). 	Drugs.com. </a:t>
            </a:r>
            <a:r>
              <a:rPr lang="en-CA" dirty="0">
                <a:hlinkClick r:id="rId3"/>
              </a:rPr>
              <a:t>https://www.drugs.com/cg/foley-catheter-placement-and-</a:t>
            </a:r>
            <a:r>
              <a:rPr lang="en-CA" dirty="0"/>
              <a:t>	care.html</a:t>
            </a:r>
          </a:p>
          <a:p>
            <a:pPr marL="342900" indent="-342900">
              <a:buFont typeface="Wingdings" panose="05000000000000000000" pitchFamily="2" charset="2"/>
              <a:buChar char="Ø"/>
            </a:pPr>
            <a:r>
              <a:rPr lang="en-CA" dirty="0"/>
              <a:t>BARD ® ADVANCE FOLEY TRAY SYSTEM Foley Catheter Insertion and 	Removal Sample Procedure Purpose. (</a:t>
            </a:r>
            <a:r>
              <a:rPr lang="en-CA" dirty="0" err="1"/>
              <a:t>n.d.</a:t>
            </a:r>
            <a:r>
              <a:rPr lang="en-CA" dirty="0"/>
              <a:t>). 	</a:t>
            </a:r>
            <a:r>
              <a:rPr lang="en-CA" dirty="0">
                <a:solidFill>
                  <a:srgbClr val="7BCED2"/>
                </a:solidFill>
                <a:hlinkClick r:id="rId4"/>
              </a:rPr>
              <a:t>https://www.urotoday.com/images/catheters/tools/insertion_protocol.p</a:t>
            </a:r>
            <a:r>
              <a:rPr lang="en-CA" dirty="0">
                <a:solidFill>
                  <a:srgbClr val="7BCED2"/>
                </a:solidFill>
              </a:rPr>
              <a:t>	</a:t>
            </a:r>
            <a:r>
              <a:rPr lang="en-CA" dirty="0" err="1">
                <a:solidFill>
                  <a:srgbClr val="7BCED2"/>
                </a:solidFill>
              </a:rPr>
              <a:t>df</a:t>
            </a:r>
            <a:endParaRPr lang="en-CA" dirty="0">
              <a:solidFill>
                <a:srgbClr val="7BCED2"/>
              </a:solidFill>
            </a:endParaRPr>
          </a:p>
        </p:txBody>
      </p:sp>
    </p:spTree>
    <p:extLst>
      <p:ext uri="{BB962C8B-B14F-4D97-AF65-F5344CB8AC3E}">
        <p14:creationId xmlns:p14="http://schemas.microsoft.com/office/powerpoint/2010/main" val="102653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090955" y="2572409"/>
            <a:ext cx="3585873" cy="3585873"/>
          </a:xfrm>
          <a:prstGeom prst="rect">
            <a:avLst/>
          </a:prstGeom>
        </p:spPr>
      </p:pic>
      <p:sp>
        <p:nvSpPr>
          <p:cNvPr id="2" name="Title 1"/>
          <p:cNvSpPr>
            <a:spLocks noGrp="1"/>
          </p:cNvSpPr>
          <p:nvPr>
            <p:ph type="title"/>
          </p:nvPr>
        </p:nvSpPr>
        <p:spPr/>
        <p:txBody>
          <a:bodyPr/>
          <a:lstStyle/>
          <a:p>
            <a:r>
              <a:rPr lang="en-CA" dirty="0"/>
              <a:t>What is a Foley catheter?</a:t>
            </a:r>
          </a:p>
        </p:txBody>
      </p:sp>
      <p:sp>
        <p:nvSpPr>
          <p:cNvPr id="3" name="Text Placeholder 2"/>
          <p:cNvSpPr>
            <a:spLocks noGrp="1"/>
          </p:cNvSpPr>
          <p:nvPr>
            <p:ph type="body" idx="1"/>
          </p:nvPr>
        </p:nvSpPr>
        <p:spPr>
          <a:xfrm>
            <a:off x="831850" y="1666241"/>
            <a:ext cx="8201314" cy="4195944"/>
          </a:xfrm>
        </p:spPr>
        <p:txBody>
          <a:bodyPr/>
          <a:lstStyle/>
          <a:p>
            <a:pPr marL="342900" indent="-342900">
              <a:buFont typeface="Arial" panose="020B0604020202020204" pitchFamily="34" charset="0"/>
              <a:buChar char="•"/>
            </a:pPr>
            <a:r>
              <a:rPr lang="en-CA" sz="3200" dirty="0"/>
              <a:t>Is a thin, flexible tube that drains urine from your bladder. </a:t>
            </a:r>
          </a:p>
          <a:p>
            <a:pPr marL="342900" indent="-342900">
              <a:buFont typeface="Arial" panose="020B0604020202020204" pitchFamily="34" charset="0"/>
              <a:buChar char="•"/>
            </a:pPr>
            <a:r>
              <a:rPr lang="en-CA" sz="3200" dirty="0"/>
              <a:t>The catheter joins your bladder to a special bag outside of your body</a:t>
            </a:r>
          </a:p>
          <a:p>
            <a:pPr marL="342900" indent="-342900">
              <a:buFont typeface="Arial" panose="020B0604020202020204" pitchFamily="34" charset="0"/>
              <a:buChar char="•"/>
            </a:pPr>
            <a:endParaRPr lang="en-CA" sz="3200" dirty="0"/>
          </a:p>
        </p:txBody>
      </p:sp>
      <p:pic>
        <p:nvPicPr>
          <p:cNvPr id="9" name="Picture 8"/>
          <p:cNvPicPr>
            <a:picLocks noChangeAspect="1"/>
          </p:cNvPicPr>
          <p:nvPr/>
        </p:nvPicPr>
        <p:blipFill>
          <a:blip r:embed="rId3"/>
          <a:stretch>
            <a:fillRect/>
          </a:stretch>
        </p:blipFill>
        <p:spPr>
          <a:xfrm>
            <a:off x="957566" y="4053775"/>
            <a:ext cx="4361685" cy="2400604"/>
          </a:xfrm>
          <a:prstGeom prst="rect">
            <a:avLst/>
          </a:prstGeom>
        </p:spPr>
      </p:pic>
    </p:spTree>
    <p:extLst>
      <p:ext uri="{BB962C8B-B14F-4D97-AF65-F5344CB8AC3E}">
        <p14:creationId xmlns:p14="http://schemas.microsoft.com/office/powerpoint/2010/main" val="275373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11764" y="4388566"/>
            <a:ext cx="1762682" cy="1319240"/>
          </a:xfrm>
          <a:prstGeom prst="rect">
            <a:avLst/>
          </a:prstGeom>
        </p:spPr>
      </p:pic>
      <p:pic>
        <p:nvPicPr>
          <p:cNvPr id="7" name="Picture 6"/>
          <p:cNvPicPr>
            <a:picLocks noChangeAspect="1"/>
          </p:cNvPicPr>
          <p:nvPr/>
        </p:nvPicPr>
        <p:blipFill>
          <a:blip r:embed="rId4"/>
          <a:stretch>
            <a:fillRect/>
          </a:stretch>
        </p:blipFill>
        <p:spPr>
          <a:xfrm>
            <a:off x="9511764" y="2114429"/>
            <a:ext cx="1437285" cy="1519156"/>
          </a:xfrm>
          <a:prstGeom prst="rect">
            <a:avLst/>
          </a:prstGeom>
        </p:spPr>
      </p:pic>
      <p:sp>
        <p:nvSpPr>
          <p:cNvPr id="2" name="Title 1"/>
          <p:cNvSpPr>
            <a:spLocks noGrp="1"/>
          </p:cNvSpPr>
          <p:nvPr>
            <p:ph type="title"/>
          </p:nvPr>
        </p:nvSpPr>
        <p:spPr/>
        <p:txBody>
          <a:bodyPr/>
          <a:lstStyle/>
          <a:p>
            <a:r>
              <a:rPr lang="en-CA" dirty="0"/>
              <a:t>When is a catheter needed?</a:t>
            </a:r>
          </a:p>
        </p:txBody>
      </p:sp>
      <p:sp>
        <p:nvSpPr>
          <p:cNvPr id="3" name="Text Placeholder 2"/>
          <p:cNvSpPr>
            <a:spLocks noGrp="1"/>
          </p:cNvSpPr>
          <p:nvPr>
            <p:ph type="body" idx="1"/>
          </p:nvPr>
        </p:nvSpPr>
        <p:spPr>
          <a:xfrm>
            <a:off x="831850" y="1666240"/>
            <a:ext cx="8201314" cy="4696459"/>
          </a:xfrm>
        </p:spPr>
        <p:txBody>
          <a:bodyPr/>
          <a:lstStyle/>
          <a:p>
            <a:r>
              <a:rPr lang="en-CA" sz="2800" dirty="0"/>
              <a:t>A Foley catheter can be used for a number of health problems:</a:t>
            </a:r>
          </a:p>
          <a:p>
            <a:pPr marL="800100" lvl="1" indent="-342900">
              <a:buFont typeface="Arial" panose="020B0604020202020204" pitchFamily="34" charset="0"/>
              <a:buChar char="•"/>
            </a:pPr>
            <a:r>
              <a:rPr lang="en-CA" sz="2400" dirty="0">
                <a:solidFill>
                  <a:schemeClr val="tx1"/>
                </a:solidFill>
              </a:rPr>
              <a:t>Obstruction: Something blocking the urine from coming out. The blockage might be a narrow part of the urethra, enlarged prostate or bladder stones</a:t>
            </a:r>
          </a:p>
          <a:p>
            <a:pPr marL="800100" lvl="1" indent="-342900">
              <a:buFont typeface="Arial" panose="020B0604020202020204" pitchFamily="34" charset="0"/>
              <a:buChar char="•"/>
            </a:pPr>
            <a:r>
              <a:rPr lang="en-CA" sz="2400" dirty="0">
                <a:solidFill>
                  <a:schemeClr val="tx1"/>
                </a:solidFill>
              </a:rPr>
              <a:t>Urinary retention related to neurogenic bladder: Unable to empty bladder</a:t>
            </a:r>
          </a:p>
          <a:p>
            <a:pPr marL="800100" lvl="1" indent="-342900">
              <a:buFont typeface="Arial" panose="020B0604020202020204" pitchFamily="34" charset="0"/>
              <a:buChar char="•"/>
            </a:pPr>
            <a:r>
              <a:rPr lang="en-CA" sz="2400" dirty="0">
                <a:solidFill>
                  <a:schemeClr val="tx1"/>
                </a:solidFill>
              </a:rPr>
              <a:t>Immobility due to a serious injury, illness, or surgery.</a:t>
            </a:r>
          </a:p>
          <a:p>
            <a:pPr marL="800100" lvl="1" indent="-342900">
              <a:buFont typeface="Arial" panose="020B0604020202020204" pitchFamily="34" charset="0"/>
              <a:buChar char="•"/>
            </a:pPr>
            <a:r>
              <a:rPr lang="en-CA" sz="2400" dirty="0">
                <a:solidFill>
                  <a:schemeClr val="tx1"/>
                </a:solidFill>
              </a:rPr>
              <a:t>Long-term indwelling urinary catheter (more than 30 days) </a:t>
            </a:r>
          </a:p>
          <a:p>
            <a:pPr marL="800100" lvl="1" indent="-342900">
              <a:buFont typeface="Arial" panose="020B0604020202020204" pitchFamily="34" charset="0"/>
              <a:buChar char="•"/>
            </a:pPr>
            <a:r>
              <a:rPr lang="en-CA" sz="2400" dirty="0">
                <a:solidFill>
                  <a:schemeClr val="tx1"/>
                </a:solidFill>
              </a:rPr>
              <a:t>Continuous bladder irrigation </a:t>
            </a:r>
          </a:p>
          <a:p>
            <a:pPr marL="800100" lvl="1" indent="-342900">
              <a:buFont typeface="Arial" panose="020B0604020202020204" pitchFamily="34" charset="0"/>
              <a:buChar char="•"/>
            </a:pPr>
            <a:endParaRPr lang="en-CA" sz="2400" dirty="0">
              <a:solidFill>
                <a:schemeClr val="tx1"/>
              </a:solidFill>
            </a:endParaRPr>
          </a:p>
          <a:p>
            <a:pPr marL="800100" lvl="1" indent="-342900">
              <a:buFont typeface="Arial" panose="020B0604020202020204" pitchFamily="34" charset="0"/>
              <a:buChar char="•"/>
            </a:pPr>
            <a:endParaRPr lang="en-CA" sz="2800" dirty="0">
              <a:solidFill>
                <a:schemeClr val="tx1"/>
              </a:solidFill>
            </a:endParaRPr>
          </a:p>
          <a:p>
            <a:endParaRPr lang="en-CA" sz="2800" dirty="0"/>
          </a:p>
        </p:txBody>
      </p:sp>
    </p:spTree>
    <p:extLst>
      <p:ext uri="{BB962C8B-B14F-4D97-AF65-F5344CB8AC3E}">
        <p14:creationId xmlns:p14="http://schemas.microsoft.com/office/powerpoint/2010/main" val="52025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catheters:</a:t>
            </a:r>
          </a:p>
        </p:txBody>
      </p:sp>
      <p:sp>
        <p:nvSpPr>
          <p:cNvPr id="3" name="Text Placeholder 2"/>
          <p:cNvSpPr>
            <a:spLocks noGrp="1"/>
          </p:cNvSpPr>
          <p:nvPr>
            <p:ph type="body" idx="1"/>
          </p:nvPr>
        </p:nvSpPr>
        <p:spPr/>
        <p:txBody>
          <a:bodyPr/>
          <a:lstStyle/>
          <a:p>
            <a:r>
              <a:rPr lang="en-CA" sz="2800" dirty="0"/>
              <a:t>INTERMITTENT or SHORT TERM CATHETER</a:t>
            </a:r>
          </a:p>
          <a:p>
            <a:pPr marL="800100" lvl="1" indent="-342900">
              <a:buFont typeface="Arial" panose="020B0604020202020204" pitchFamily="34" charset="0"/>
              <a:buChar char="•"/>
            </a:pPr>
            <a:r>
              <a:rPr lang="en-CA" sz="2400" b="1" dirty="0">
                <a:solidFill>
                  <a:schemeClr val="tx1"/>
                </a:solidFill>
              </a:rPr>
              <a:t>In/Out/Straight: </a:t>
            </a:r>
            <a:r>
              <a:rPr lang="en-CA" sz="2400" dirty="0">
                <a:solidFill>
                  <a:schemeClr val="tx1"/>
                </a:solidFill>
              </a:rPr>
              <a:t>Used for a one time use to empty the bladder</a:t>
            </a:r>
          </a:p>
          <a:p>
            <a:r>
              <a:rPr lang="en-CA" sz="2800" dirty="0"/>
              <a:t>INDWELLING : </a:t>
            </a:r>
          </a:p>
          <a:p>
            <a:pPr marL="914400" lvl="1" indent="-457200">
              <a:buFont typeface="Arial" panose="020B0604020202020204" pitchFamily="34" charset="0"/>
              <a:buChar char="•"/>
            </a:pPr>
            <a:r>
              <a:rPr lang="en-CA" sz="2400" b="1" dirty="0">
                <a:solidFill>
                  <a:schemeClr val="tx1"/>
                </a:solidFill>
              </a:rPr>
              <a:t>2-way catheter:</a:t>
            </a:r>
          </a:p>
          <a:p>
            <a:pPr marL="1371600" lvl="2" indent="-457200">
              <a:buFont typeface="Wingdings" panose="05000000000000000000" pitchFamily="2" charset="2"/>
              <a:buChar char="§"/>
            </a:pPr>
            <a:r>
              <a:rPr lang="en-CA" sz="2200" b="1" dirty="0">
                <a:solidFill>
                  <a:schemeClr val="tx1"/>
                </a:solidFill>
              </a:rPr>
              <a:t>Suprapubic catheter:  </a:t>
            </a:r>
            <a:r>
              <a:rPr lang="en-CA" sz="2200" dirty="0">
                <a:solidFill>
                  <a:schemeClr val="tx1"/>
                </a:solidFill>
              </a:rPr>
              <a:t>Small hole in the abdomen to the bladder to drain urine. </a:t>
            </a:r>
          </a:p>
          <a:p>
            <a:pPr marL="1371600" lvl="2" indent="-457200">
              <a:buFont typeface="Wingdings" panose="05000000000000000000" pitchFamily="2" charset="2"/>
              <a:buChar char="§"/>
            </a:pPr>
            <a:r>
              <a:rPr lang="en-CA" sz="2200" b="1" dirty="0" err="1">
                <a:solidFill>
                  <a:schemeClr val="tx1"/>
                </a:solidFill>
              </a:rPr>
              <a:t>Coude</a:t>
            </a:r>
            <a:r>
              <a:rPr lang="en-CA" sz="2200" b="1" dirty="0">
                <a:solidFill>
                  <a:schemeClr val="tx1"/>
                </a:solidFill>
              </a:rPr>
              <a:t>/</a:t>
            </a:r>
            <a:r>
              <a:rPr lang="en-CA" sz="2200" b="1" dirty="0" err="1">
                <a:solidFill>
                  <a:schemeClr val="tx1"/>
                </a:solidFill>
              </a:rPr>
              <a:t>Tiemenn</a:t>
            </a:r>
            <a:r>
              <a:rPr lang="en-CA" sz="2200" b="1" dirty="0">
                <a:solidFill>
                  <a:schemeClr val="tx1"/>
                </a:solidFill>
              </a:rPr>
              <a:t> catheter: </a:t>
            </a:r>
            <a:r>
              <a:rPr lang="en-CA" sz="2200" dirty="0">
                <a:solidFill>
                  <a:schemeClr val="tx1"/>
                </a:solidFill>
              </a:rPr>
              <a:t>The tip of the catheter is curved to deal with prostatic curve in male patients. It is used for enlarged prostates or BPH </a:t>
            </a:r>
          </a:p>
          <a:p>
            <a:pPr marL="914400" lvl="1" indent="-457200">
              <a:buFont typeface="Arial" panose="020B0604020202020204" pitchFamily="34" charset="0"/>
              <a:buChar char="•"/>
            </a:pPr>
            <a:r>
              <a:rPr lang="en-CA" sz="2400" b="1" dirty="0">
                <a:solidFill>
                  <a:schemeClr val="tx1"/>
                </a:solidFill>
              </a:rPr>
              <a:t>3-way catheter or continuous bladder irrigation catheter: </a:t>
            </a:r>
            <a:r>
              <a:rPr lang="en-CA" sz="2400" dirty="0">
                <a:solidFill>
                  <a:schemeClr val="tx1"/>
                </a:solidFill>
              </a:rPr>
              <a:t>Used if gross hematuria or clot retention is suspected. </a:t>
            </a:r>
          </a:p>
          <a:p>
            <a:endParaRPr lang="en-CA" sz="2800" dirty="0"/>
          </a:p>
        </p:txBody>
      </p:sp>
    </p:spTree>
    <p:extLst>
      <p:ext uri="{BB962C8B-B14F-4D97-AF65-F5344CB8AC3E}">
        <p14:creationId xmlns:p14="http://schemas.microsoft.com/office/powerpoint/2010/main" val="107003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104549" y="831273"/>
            <a:ext cx="9647694" cy="4593380"/>
          </a:xfrm>
          <a:prstGeom prst="rect">
            <a:avLst/>
          </a:prstGeom>
        </p:spPr>
      </p:pic>
    </p:spTree>
    <p:extLst>
      <p:ext uri="{BB962C8B-B14F-4D97-AF65-F5344CB8AC3E}">
        <p14:creationId xmlns:p14="http://schemas.microsoft.com/office/powerpoint/2010/main" val="52936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150" y="130629"/>
            <a:ext cx="7818746" cy="895052"/>
          </a:xfrm>
        </p:spPr>
        <p:txBody>
          <a:bodyPr/>
          <a:lstStyle/>
          <a:p>
            <a:r>
              <a:rPr lang="en-CA" sz="4000" dirty="0"/>
              <a:t>Inserting a catheter for a MALE</a:t>
            </a:r>
          </a:p>
        </p:txBody>
      </p:sp>
      <p:sp>
        <p:nvSpPr>
          <p:cNvPr id="3" name="Text Placeholder 2"/>
          <p:cNvSpPr>
            <a:spLocks noGrp="1"/>
          </p:cNvSpPr>
          <p:nvPr>
            <p:ph type="body" idx="1"/>
          </p:nvPr>
        </p:nvSpPr>
        <p:spPr>
          <a:xfrm>
            <a:off x="451821" y="1025681"/>
            <a:ext cx="10838479" cy="5508430"/>
          </a:xfrm>
        </p:spPr>
        <p:txBody>
          <a:bodyPr/>
          <a:lstStyle/>
          <a:p>
            <a:pPr marL="342900" indent="-342900">
              <a:buFont typeface="Arial" panose="020B0604020202020204" pitchFamily="34" charset="0"/>
              <a:buChar char="•"/>
            </a:pPr>
            <a:r>
              <a:rPr lang="en-CA" sz="2200" dirty="0"/>
              <a:t>Maintain sterile technique &amp; position patient in supine position and expose genitals.</a:t>
            </a:r>
          </a:p>
          <a:p>
            <a:pPr marL="342900" indent="-342900">
              <a:buFont typeface="Arial" panose="020B0604020202020204" pitchFamily="34" charset="0"/>
              <a:buChar char="•"/>
            </a:pPr>
            <a:r>
              <a:rPr lang="en-CA" sz="2200" dirty="0"/>
              <a:t>Open sterile catheter tray, open catheter and place on sterile area.</a:t>
            </a:r>
          </a:p>
          <a:p>
            <a:pPr marL="342900" indent="-342900">
              <a:buFont typeface="Arial" panose="020B0604020202020204" pitchFamily="34" charset="0"/>
              <a:buChar char="•"/>
            </a:pPr>
            <a:r>
              <a:rPr lang="en-CA" sz="2200" dirty="0"/>
              <a:t>Wear sterile gloves, test catheter balloon with the sterile water syringe.</a:t>
            </a:r>
          </a:p>
          <a:p>
            <a:pPr marL="342900" indent="-342900">
              <a:buFont typeface="Arial" panose="020B0604020202020204" pitchFamily="34" charset="0"/>
              <a:buChar char="•"/>
            </a:pPr>
            <a:r>
              <a:rPr lang="en-CA" sz="2200" dirty="0"/>
              <a:t>Clean genitals with prep solution (iodine) provided with tray</a:t>
            </a:r>
          </a:p>
          <a:p>
            <a:pPr marL="342900" indent="-342900">
              <a:buFont typeface="Arial" panose="020B0604020202020204" pitchFamily="34" charset="0"/>
              <a:buChar char="•"/>
            </a:pPr>
            <a:r>
              <a:rPr lang="en-CA" sz="2200" dirty="0"/>
              <a:t>Place drape with window over the genital.</a:t>
            </a:r>
          </a:p>
          <a:p>
            <a:pPr marL="342900" indent="-342900">
              <a:buFont typeface="Arial" panose="020B0604020202020204" pitchFamily="34" charset="0"/>
              <a:buChar char="•"/>
            </a:pPr>
            <a:r>
              <a:rPr lang="en-CA" sz="2200" dirty="0"/>
              <a:t>Generously apply lubricant to catheter</a:t>
            </a:r>
          </a:p>
          <a:p>
            <a:pPr marL="342900" indent="-342900">
              <a:buFont typeface="Arial" panose="020B0604020202020204" pitchFamily="34" charset="0"/>
              <a:buChar char="•"/>
            </a:pPr>
            <a:r>
              <a:rPr lang="en-CA" sz="2200" dirty="0"/>
              <a:t>Hold penis with non dominant arm and with dominant arm </a:t>
            </a:r>
            <a:r>
              <a:rPr lang="en-CA" sz="2200" b="1" dirty="0"/>
              <a:t>slowly insert the catheter ALL THE WAY to the Y end of the Foley or bifurcation.</a:t>
            </a:r>
          </a:p>
          <a:p>
            <a:pPr marL="342900" indent="-342900">
              <a:buFont typeface="Arial" panose="020B0604020202020204" pitchFamily="34" charset="0"/>
              <a:buChar char="•"/>
            </a:pPr>
            <a:r>
              <a:rPr lang="en-CA" sz="2200" b="1" u="sng" dirty="0">
                <a:solidFill>
                  <a:srgbClr val="C00000"/>
                </a:solidFill>
              </a:rPr>
              <a:t>IF urine output is noted</a:t>
            </a:r>
            <a:r>
              <a:rPr lang="en-CA" sz="2200" dirty="0"/>
              <a:t>, inflate catheter balloon with STERILE WATER, then slowly pull forward the catheter to ensure correct placement.</a:t>
            </a:r>
          </a:p>
          <a:p>
            <a:pPr marL="800100" lvl="1" indent="-342900">
              <a:buFont typeface="Arial" panose="020B0604020202020204" pitchFamily="34" charset="0"/>
              <a:buChar char="•"/>
            </a:pPr>
            <a:r>
              <a:rPr lang="en-CA" sz="2200" b="1" dirty="0">
                <a:solidFill>
                  <a:schemeClr val="tx1"/>
                </a:solidFill>
              </a:rPr>
              <a:t>Never inflate the balloon in a male </a:t>
            </a:r>
            <a:r>
              <a:rPr lang="en-CA" sz="2200" dirty="0">
                <a:solidFill>
                  <a:schemeClr val="tx1"/>
                </a:solidFill>
              </a:rPr>
              <a:t>patient if the catheter is </a:t>
            </a:r>
            <a:r>
              <a:rPr lang="en-CA" sz="2200" dirty="0">
                <a:solidFill>
                  <a:schemeClr val="tx2"/>
                </a:solidFill>
              </a:rPr>
              <a:t>not fully inserted </a:t>
            </a:r>
            <a:r>
              <a:rPr lang="en-CA" sz="2200" dirty="0">
                <a:solidFill>
                  <a:schemeClr val="tx1"/>
                </a:solidFill>
              </a:rPr>
              <a:t>to the Y or bifurcation </a:t>
            </a:r>
          </a:p>
          <a:p>
            <a:pPr marL="342900" indent="-342900">
              <a:buFont typeface="Arial" panose="020B0604020202020204" pitchFamily="34" charset="0"/>
              <a:buChar char="•"/>
            </a:pPr>
            <a:r>
              <a:rPr lang="en-CA" sz="2200" dirty="0"/>
              <a:t>Secure catheter tubing to reduce pressure on urethra, preventing tissue injury </a:t>
            </a:r>
          </a:p>
          <a:p>
            <a:pPr marL="342900" indent="-342900">
              <a:buFont typeface="Arial" panose="020B0604020202020204" pitchFamily="34" charset="0"/>
              <a:buChar char="•"/>
            </a:pPr>
            <a:r>
              <a:rPr lang="en-CA" sz="2200" dirty="0"/>
              <a:t>Attach catheter to urine bag.</a:t>
            </a:r>
          </a:p>
        </p:txBody>
      </p:sp>
    </p:spTree>
    <p:extLst>
      <p:ext uri="{BB962C8B-B14F-4D97-AF65-F5344CB8AC3E}">
        <p14:creationId xmlns:p14="http://schemas.microsoft.com/office/powerpoint/2010/main" val="94935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CA" sz="5400" dirty="0"/>
            </a:br>
            <a:r>
              <a:rPr lang="en-CA" sz="5400" dirty="0" err="1"/>
              <a:t>Coudé</a:t>
            </a:r>
            <a:r>
              <a:rPr lang="en-CA" sz="5400" dirty="0"/>
              <a:t>/</a:t>
            </a:r>
            <a:r>
              <a:rPr lang="en-CA" sz="5400" dirty="0" err="1"/>
              <a:t>Tieman</a:t>
            </a:r>
            <a:r>
              <a:rPr lang="en-CA" sz="5400" dirty="0"/>
              <a:t> Urinary Catheter </a:t>
            </a:r>
          </a:p>
        </p:txBody>
      </p:sp>
      <p:sp>
        <p:nvSpPr>
          <p:cNvPr id="3" name="Text Placeholder 2"/>
          <p:cNvSpPr>
            <a:spLocks noGrp="1"/>
          </p:cNvSpPr>
          <p:nvPr>
            <p:ph type="body" idx="1"/>
          </p:nvPr>
        </p:nvSpPr>
        <p:spPr/>
        <p:txBody>
          <a:bodyPr/>
          <a:lstStyle/>
          <a:p>
            <a:endParaRPr lang="en-CA" dirty="0"/>
          </a:p>
          <a:p>
            <a:pPr marL="342900" indent="-342900">
              <a:buFont typeface="Wingdings" panose="05000000000000000000" pitchFamily="2" charset="2"/>
              <a:buChar char="§"/>
            </a:pPr>
            <a:r>
              <a:rPr lang="en-CA" sz="2800" dirty="0"/>
              <a:t>Perform the procedure as for standard catheter insertion except keep tip of curved tip catheter up. </a:t>
            </a:r>
          </a:p>
          <a:p>
            <a:pPr marL="342900" indent="-342900">
              <a:buFont typeface="Wingdings" panose="05000000000000000000" pitchFamily="2" charset="2"/>
              <a:buChar char="§"/>
            </a:pPr>
            <a:r>
              <a:rPr lang="en-CA" sz="2800" dirty="0"/>
              <a:t>Gently advance the curved tip catheter into the urethra using a large amount of water-soluble lubricant. Maintain the catheter in the 12 o'clock position during passage (curved tip pointing up). </a:t>
            </a:r>
          </a:p>
          <a:p>
            <a:pPr marL="342900" indent="-342900">
              <a:buFont typeface="Wingdings" panose="05000000000000000000" pitchFamily="2" charset="2"/>
              <a:buChar char="§"/>
            </a:pPr>
            <a:r>
              <a:rPr lang="en-CA" sz="2800" dirty="0"/>
              <a:t>Insert the curved tip as per normal catheterizations, until urine return is obtained, then insert 2-3 inches more. </a:t>
            </a:r>
          </a:p>
          <a:p>
            <a:endParaRPr lang="en-CA" dirty="0"/>
          </a:p>
        </p:txBody>
      </p:sp>
    </p:spTree>
    <p:extLst>
      <p:ext uri="{BB962C8B-B14F-4D97-AF65-F5344CB8AC3E}">
        <p14:creationId xmlns:p14="http://schemas.microsoft.com/office/powerpoint/2010/main" val="185900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41" y="200660"/>
            <a:ext cx="11143838" cy="766140"/>
          </a:xfrm>
        </p:spPr>
        <p:txBody>
          <a:bodyPr/>
          <a:lstStyle/>
          <a:p>
            <a:pPr algn="ctr"/>
            <a:r>
              <a:rPr lang="en-CA" sz="4000" dirty="0"/>
              <a:t>Inserting a catheter for a FEMALE</a:t>
            </a:r>
          </a:p>
        </p:txBody>
      </p:sp>
      <p:sp>
        <p:nvSpPr>
          <p:cNvPr id="3" name="Text Placeholder 2"/>
          <p:cNvSpPr>
            <a:spLocks noGrp="1"/>
          </p:cNvSpPr>
          <p:nvPr>
            <p:ph type="body" idx="1"/>
          </p:nvPr>
        </p:nvSpPr>
        <p:spPr>
          <a:xfrm>
            <a:off x="584132" y="966800"/>
            <a:ext cx="10182928" cy="5617028"/>
          </a:xfrm>
        </p:spPr>
        <p:txBody>
          <a:bodyPr/>
          <a:lstStyle/>
          <a:p>
            <a:pPr marL="342900" indent="-342900">
              <a:buFont typeface="Arial" panose="020B0604020202020204" pitchFamily="34" charset="0"/>
              <a:buChar char="•"/>
            </a:pPr>
            <a:r>
              <a:rPr lang="en-CA" sz="2150" dirty="0"/>
              <a:t>Wear gloves and position patient in frog legged position (bended knees, feet together and dropped to the side)</a:t>
            </a:r>
          </a:p>
          <a:p>
            <a:pPr marL="342900" indent="-342900">
              <a:buFont typeface="Arial" panose="020B0604020202020204" pitchFamily="34" charset="0"/>
              <a:buChar char="•"/>
            </a:pPr>
            <a:r>
              <a:rPr lang="en-CA" sz="2150" dirty="0"/>
              <a:t>Maintain sterile technique &amp; position patient in supine position and expose genitals.</a:t>
            </a:r>
          </a:p>
          <a:p>
            <a:pPr marL="342900" indent="-342900">
              <a:buFont typeface="Arial" panose="020B0604020202020204" pitchFamily="34" charset="0"/>
              <a:buChar char="•"/>
            </a:pPr>
            <a:r>
              <a:rPr lang="en-CA" sz="2150" dirty="0"/>
              <a:t>Open sterile catheter tray, open catheter and place on sterile area.</a:t>
            </a:r>
          </a:p>
          <a:p>
            <a:pPr marL="342900" indent="-342900">
              <a:buFont typeface="Arial" panose="020B0604020202020204" pitchFamily="34" charset="0"/>
              <a:buChar char="•"/>
            </a:pPr>
            <a:r>
              <a:rPr lang="en-CA" sz="2150" dirty="0"/>
              <a:t>Wear sterile gloves, test catheter balloon with the sterile water syringe.</a:t>
            </a:r>
          </a:p>
          <a:p>
            <a:pPr marL="342900" indent="-342900">
              <a:buFont typeface="Arial" panose="020B0604020202020204" pitchFamily="34" charset="0"/>
              <a:buChar char="•"/>
            </a:pPr>
            <a:r>
              <a:rPr lang="en-CA" sz="2150" dirty="0"/>
              <a:t>Clean genitals with prep solution (iodine) provided with tray</a:t>
            </a:r>
          </a:p>
          <a:p>
            <a:pPr marL="342900" indent="-342900">
              <a:buFont typeface="Arial" panose="020B0604020202020204" pitchFamily="34" charset="0"/>
              <a:buChar char="•"/>
            </a:pPr>
            <a:r>
              <a:rPr lang="en-CA" sz="2150" dirty="0"/>
              <a:t>Place drape with window over the genital.</a:t>
            </a:r>
          </a:p>
          <a:p>
            <a:pPr marL="342900" indent="-342900">
              <a:buFont typeface="Arial" panose="020B0604020202020204" pitchFamily="34" charset="0"/>
              <a:buChar char="•"/>
            </a:pPr>
            <a:r>
              <a:rPr lang="en-CA" sz="2150" dirty="0"/>
              <a:t>Generously apply lubricant to catheter</a:t>
            </a:r>
          </a:p>
          <a:p>
            <a:pPr marL="342900" indent="-342900">
              <a:buFont typeface="Arial" panose="020B0604020202020204" pitchFamily="34" charset="0"/>
              <a:buChar char="•"/>
            </a:pPr>
            <a:r>
              <a:rPr lang="en-CA" sz="2150" dirty="0"/>
              <a:t>Hold labia with non dominant arm and with dominant arm slowly insert the catheter approximately 2 inches.</a:t>
            </a:r>
          </a:p>
          <a:p>
            <a:pPr marL="342900" indent="-342900">
              <a:buFont typeface="Arial" panose="020B0604020202020204" pitchFamily="34" charset="0"/>
              <a:buChar char="•"/>
            </a:pPr>
            <a:r>
              <a:rPr lang="en-CA" sz="2000" b="1" u="sng" dirty="0">
                <a:solidFill>
                  <a:srgbClr val="C00000"/>
                </a:solidFill>
              </a:rPr>
              <a:t>IF urine output is noted</a:t>
            </a:r>
            <a:r>
              <a:rPr lang="en-CA" sz="2000" dirty="0"/>
              <a:t>, inflate catheter balloon with STERILE WATER, then slowly pull forward the catheter to ensure correct placement.</a:t>
            </a:r>
          </a:p>
          <a:p>
            <a:pPr marL="342900" indent="-342900">
              <a:buFont typeface="Arial" panose="020B0604020202020204" pitchFamily="34" charset="0"/>
              <a:buChar char="•"/>
            </a:pPr>
            <a:r>
              <a:rPr lang="en-CA" sz="2150" dirty="0"/>
              <a:t>Secure catheter tubing to reduce pressure on urethra, preventing tissue injury </a:t>
            </a:r>
          </a:p>
          <a:p>
            <a:pPr marL="342900" indent="-342900">
              <a:buFont typeface="Arial" panose="020B0604020202020204" pitchFamily="34" charset="0"/>
              <a:buChar char="•"/>
            </a:pPr>
            <a:r>
              <a:rPr lang="en-CA" sz="2150" dirty="0"/>
              <a:t>Attach catheter to urine bag</a:t>
            </a:r>
          </a:p>
        </p:txBody>
      </p:sp>
    </p:spTree>
    <p:extLst>
      <p:ext uri="{BB962C8B-B14F-4D97-AF65-F5344CB8AC3E}">
        <p14:creationId xmlns:p14="http://schemas.microsoft.com/office/powerpoint/2010/main" val="2517438032"/>
      </p:ext>
    </p:extLst>
  </p:cSld>
  <p:clrMapOvr>
    <a:masterClrMapping/>
  </p:clrMapOvr>
</p:sld>
</file>

<file path=ppt/theme/theme1.xml><?xml version="1.0" encoding="utf-8"?>
<a:theme xmlns:a="http://schemas.openxmlformats.org/drawingml/2006/main" name="Office Theme">
  <a:themeElements>
    <a:clrScheme name="CW OHT">
      <a:dk1>
        <a:sysClr val="windowText" lastClr="000000"/>
      </a:dk1>
      <a:lt1>
        <a:sysClr val="window" lastClr="FFFFFF"/>
      </a:lt1>
      <a:dk2>
        <a:srgbClr val="008080"/>
      </a:dk2>
      <a:lt2>
        <a:srgbClr val="FCD3D0"/>
      </a:lt2>
      <a:accent1>
        <a:srgbClr val="7BCED2"/>
      </a:accent1>
      <a:accent2>
        <a:srgbClr val="ED6571"/>
      </a:accent2>
      <a:accent3>
        <a:srgbClr val="F7A19A"/>
      </a:accent3>
      <a:accent4>
        <a:srgbClr val="FFD087"/>
      </a:accent4>
      <a:accent5>
        <a:srgbClr val="00CDC8"/>
      </a:accent5>
      <a:accent6>
        <a:srgbClr val="FFF2DD"/>
      </a:accent6>
      <a:hlink>
        <a:srgbClr val="7BCED2"/>
      </a:hlink>
      <a:folHlink>
        <a:srgbClr val="FFFFFF"/>
      </a:folHlink>
    </a:clrScheme>
    <a:fontScheme name="Custom 1">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 OHT PPT" id="{A1CC9CDB-D9E1-4FE9-871C-3CDC026DE95D}" vid="{4D05AB09-350F-4329-BC25-929A718FE3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9C353D719ACE4088A71C717C462501" ma:contentTypeVersion="11" ma:contentTypeDescription="Create a new document." ma:contentTypeScope="" ma:versionID="0c1c47ee101ddf5da88fdb1e64ff6198">
  <xsd:schema xmlns:xsd="http://www.w3.org/2001/XMLSchema" xmlns:xs="http://www.w3.org/2001/XMLSchema" xmlns:p="http://schemas.microsoft.com/office/2006/metadata/properties" xmlns:ns2="d2564e08-4429-4491-a8fb-7c7ef712df42" targetNamespace="http://schemas.microsoft.com/office/2006/metadata/properties" ma:root="true" ma:fieldsID="e07bfa8a803f50cf98c55ff4d9a24afc" ns2:_="">
    <xsd:import namespace="d2564e08-4429-4491-a8fb-7c7ef712d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64e08-4429-4491-a8fb-7c7ef712d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470F90-7409-4C96-918F-6D5DCAF54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64e08-4429-4491-a8fb-7c7ef712d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FDA6D7-884F-4657-92F4-3743F53B3359}">
  <ds:schemaRefs>
    <ds:schemaRef ds:uri="http://schemas.microsoft.com/sharepoint/v3/contenttype/forms"/>
  </ds:schemaRefs>
</ds:datastoreItem>
</file>

<file path=customXml/itemProps3.xml><?xml version="1.0" encoding="utf-8"?>
<ds:datastoreItem xmlns:ds="http://schemas.openxmlformats.org/officeDocument/2006/customXml" ds:itemID="{3294B4AF-B740-4AF6-A5D5-A3B2F41DDB1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564e08-4429-4491-a8fb-7c7ef712df42"/>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10413</TotalTime>
  <Words>2109</Words>
  <Application>Microsoft Office PowerPoint</Application>
  <PresentationFormat>Widescreen</PresentationFormat>
  <Paragraphs>183</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Cabin</vt:lpstr>
      <vt:lpstr>Calibri</vt:lpstr>
      <vt:lpstr>Courier New</vt:lpstr>
      <vt:lpstr>Wingdings</vt:lpstr>
      <vt:lpstr>Office Theme</vt:lpstr>
      <vt:lpstr>PowerPoint Presentation</vt:lpstr>
      <vt:lpstr>Learning Objectives</vt:lpstr>
      <vt:lpstr>What is a Foley catheter?</vt:lpstr>
      <vt:lpstr>When is a catheter needed?</vt:lpstr>
      <vt:lpstr>Types of catheters:</vt:lpstr>
      <vt:lpstr>PowerPoint Presentation</vt:lpstr>
      <vt:lpstr>Inserting a catheter for a MALE</vt:lpstr>
      <vt:lpstr> Coudé/Tieman Urinary Catheter </vt:lpstr>
      <vt:lpstr>Inserting a catheter for a FEMALE</vt:lpstr>
      <vt:lpstr>PowerPoint Presentation</vt:lpstr>
      <vt:lpstr>Suprapubic Catheter Change</vt:lpstr>
      <vt:lpstr>Videos</vt:lpstr>
      <vt:lpstr>Troubleshooting: Nursing Interventions</vt:lpstr>
      <vt:lpstr>Troubleshooting: Nursing Interventions</vt:lpstr>
      <vt:lpstr>Tips and tricks</vt:lpstr>
      <vt:lpstr>Percutaneous Nephrostomy Tube</vt:lpstr>
      <vt:lpstr>Nephrostomy Tube Care</vt:lpstr>
      <vt:lpstr>Nephrostomy Tube Care</vt:lpstr>
      <vt:lpstr>Nephrostomy Tube Care</vt:lpstr>
      <vt:lpstr>Nephrostomy Tube Care</vt:lpstr>
      <vt:lpstr>Bladder Scanner Use</vt:lpstr>
      <vt:lpstr>Bladder Scanner Use</vt:lpstr>
      <vt:lpstr>Bladder Scanner Use</vt:lpstr>
      <vt:lpstr>Bladder Scanner Use</vt:lpstr>
      <vt:lpstr>References</vt:lpstr>
    </vt:vector>
  </TitlesOfParts>
  <Company>William Osler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Carmela Ferro</dc:creator>
  <cp:lastModifiedBy>Zankhanaben Patel</cp:lastModifiedBy>
  <cp:revision>177</cp:revision>
  <dcterms:created xsi:type="dcterms:W3CDTF">2021-10-09T18:58:54Z</dcterms:created>
  <dcterms:modified xsi:type="dcterms:W3CDTF">2023-12-07T18:36:10Z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0x0101007C9C353D719ACE4088A71C717C462501</vt:lpwstr>
  </property>
</Properties>
</file>